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OpenSans-bold.fntdata"/><Relationship Id="rId12" Type="http://schemas.openxmlformats.org/officeDocument/2006/relationships/slide" Target="slides/slide7.xml"/><Relationship Id="rId56" Type="http://schemas.openxmlformats.org/officeDocument/2006/relationships/font" Target="fonts/OpenSans-regular.fntdata"/><Relationship Id="rId15" Type="http://schemas.openxmlformats.org/officeDocument/2006/relationships/slide" Target="slides/slide10.xml"/><Relationship Id="rId59" Type="http://schemas.openxmlformats.org/officeDocument/2006/relationships/font" Target="fonts/OpenSans-boldItalic.fntdata"/><Relationship Id="rId14" Type="http://schemas.openxmlformats.org/officeDocument/2006/relationships/slide" Target="slides/slide9.xml"/><Relationship Id="rId58"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ederate.social/@mattblaze/115339234462315512"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hacks.net/2025/08/27/your-word-documents-will-be-saved-to-the-cloud-automatically-on-windows-going-forward/"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ublepulsar.com/citrix-forgot-to-tell-you-cve-2025-6543-has-been-used-as-a-zero-day-since-may-2025-d76574e2dd2c"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cryptographyengineering.com/2017/12/"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uchodi.com/i-broke-applovins-mediation-cipher-protoco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bidswitch.com/openrtb-3.0-what-is-it-and-why-is-almost-nobody-using-it-ye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cmag.com/news/report-microsoft-hands-over-keys-for-bitlocker-encrypted-data-to-fbi"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xda-developers.com/new-windows-11-bitlocker-bypass-needs-usb-stick-researcher-backdoor/"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pwind.io/feed/webp-zero-day-everything-you-need-to-know-about-libwebp" TargetMode="External"/><Relationship Id="rId3" Type="http://schemas.openxmlformats.org/officeDocument/2006/relationships/hyperlink" Target="https://projectzero.google/2021/12/a-deep-dive-into-nso-zero-click.html"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a.defense.gov/2025/Aug/22/2003786665/-1/-1/0/CSA_COUNTERING_CHINA_STATE_ACTORS_COMPROMISE_OF_NETWORKS.PDF"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e3628823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e3628823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e344e2da31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e344e2da31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ca47768242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ca47768242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https://federate.social/@mattblaze/115339234462315512</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e344e2da3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e344e2da3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e344e2da31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e344e2da31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gets you this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e344e2da31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e344e2da31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https://www.ghacks.net/2025/08/27/your-word-documents-will-be-saved-to-the-cloud-automatically-on-windows-going-forward/</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ca47768242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ca4776824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what it is.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e344e2da3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e344e2da3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e344e2da31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e344e2da3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e344e2da31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e344e2da31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e344e2da31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e344e2da31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https://doublepulsar.com/citrix-forgot-to-tell-you-cve-2025-6543-has-been-used-as-a-zero-day-since-may-2025-d76574e2dd2c</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ca47768242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ca477682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have worked for government, been a government buyer, a government supplier and a government regulator, current advisor. But I do not speak for the Dutch government!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e344e2da31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e344e2da31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ca47768242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ca47768242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Berlin was surrounded by the enemy. “The West” wanted secure phones, secure enough so the soviets could not listen in to Berlin. But the west also wanted to be able to break in when needed. They succeeded.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ca4776824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ca4776824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weirdest acquisitions ever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ca47768242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ca47768242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Edward Snowden leaks showing Skype participating in the NSA spying program (2011 data likely)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e344e2da31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e344e2da31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u="sng">
                <a:solidFill>
                  <a:schemeClr val="hlink"/>
                </a:solidFill>
                <a:hlinkClick r:id="rId2"/>
              </a:rPr>
              <a:t>https://blog.cryptographyengineering.com/2017/12/</a:t>
            </a:r>
            <a:endParaRPr sz="1400">
              <a:solidFill>
                <a:schemeClr val="dk1"/>
              </a:solidFill>
            </a:endParaRPr>
          </a:p>
          <a:p>
            <a:pPr indent="-317500" lvl="0" marL="457200" rtl="0" algn="l">
              <a:spcBef>
                <a:spcPts val="0"/>
              </a:spcBef>
              <a:spcAft>
                <a:spcPts val="0"/>
              </a:spcAft>
              <a:buClr>
                <a:schemeClr val="dk1"/>
              </a:buClr>
              <a:buSzPts val="1400"/>
              <a:buChar char="●"/>
            </a:pPr>
            <a:r>
              <a:rPr lang="en" sz="2400">
                <a:solidFill>
                  <a:schemeClr val="dk1"/>
                </a:solidFill>
              </a:rPr>
              <a:t>https://en.wikipedia.org/wiki/Dual_EC_DRBG</a:t>
            </a: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e344e2da3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e344e2da3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e344e2da3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e344e2da3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https://store.google.com/intl/en/ideas/articles/pixel-vpn/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ca47768242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ca47768242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what we are all talking about in effect. We can’t intercept WhatsApp here in Europe, because it is (supposedly) end to end encrypted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ca47768242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ca47768242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iphones and android phones URGE you to turn on backups for your most secret communications. Both </a:t>
            </a:r>
            <a:r>
              <a:rPr lang="en"/>
              <a:t>dissuade</a:t>
            </a:r>
            <a:r>
              <a:rPr lang="en"/>
              <a:t> you from turning on encrypted backups.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e375a3e41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e375a3e41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ca4776824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ca4776824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was part of the panel that ruled on lawful intercept/hacking for the Dutch intelligence/security agencies.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e375a3e41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e375a3e41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e375a3e41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e375a3e41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https://www.buchodi.com/i-broke-applovins-mediation-cipher-protocol/</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e375a3e41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e375a3e4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https://blog.bidswitch.com/openrtb-3.0-what-is-it-and-why-is-almost-nobody-using-it-yet</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ca47768242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ca47768242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https://www.pcmag.com/news/report-microsoft-hands-over-keys-for-bitlocker-encrypted-data-to-fbi</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e375a3e4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e375a3e4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https://www.xda-developers.com/new-windows-11-bitlocker-bypass-needs-usb-stick-researcher-backdoor/</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e344e2da3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e344e2da3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e344e2da3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e344e2da3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e375a3e41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e375a3e41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https://www.upwind.io/feed/webp-zero-day-everything-you-need-to-know-about-libwebp</a:t>
            </a:r>
            <a:r>
              <a:rPr lang="en"/>
              <a:t> </a:t>
            </a:r>
            <a:endParaRPr/>
          </a:p>
          <a:p>
            <a:pPr indent="0" lvl="0" marL="0" rtl="0" algn="l">
              <a:spcBef>
                <a:spcPts val="0"/>
              </a:spcBef>
              <a:spcAft>
                <a:spcPts val="0"/>
              </a:spcAft>
              <a:buNone/>
            </a:pPr>
            <a:r>
              <a:rPr lang="en" u="sng">
                <a:solidFill>
                  <a:schemeClr val="hlink"/>
                </a:solidFill>
                <a:hlinkClick r:id="rId3"/>
              </a:rPr>
              <a:t>https://projectzero.google/2021/12/a-deep-dive-into-nso-zero-click.html</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e375a3e41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e375a3e41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e375a3e41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e375a3e41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e344e2da3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e344e2da3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e344e2da31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e344e2da31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e344e2da31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e344e2da31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e344e2da3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e344e2da3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ca4776824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ca4776824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ca47768242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ca47768242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e375a3e41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e375a3e41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e375a3e41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e375a3e41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e375a3e41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e375a3e41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https://media.defense.gov/2025/Aug/22/2003786665/-1/-1/0/CSA_COUNTERING_CHINA_STATE_ACTORS_COMPROMISE_OF_NETWORKS.PDF</a:t>
            </a:r>
            <a:r>
              <a:rPr lang="en"/>
              <a:t>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e375a3e41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e375a3e41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e375a3e41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e375a3e41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e344e2da3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e344e2da3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e375a3e41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e375a3e41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e344e2da3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e344e2da3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 dit is niet best, alle clouds komen dus van buiten Europa. Tot nu toe hebben mensen wel door dat je je overheid of andere belangrijke processen niet op de Alibaba Cloud moet draaien, maar dat komt vermoedelijk niet omdat mensen nadenken over de ‘soevereiniteit’. Het lijkt erop dat Europa z’n overheden nog op Noord Koreaanse servers zou draaien als de gebruikersinterface een beetje aantrekkelijk was.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e344e2da31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e344e2da3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Europese en Amerikaanse cloudproviders.  Niet echt op schaal, maar het schetst een beeld. Kijk goed onder de ‘e’ van Google. OCI is Oracle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e344e2da31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e344e2da31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100 times smaller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e344e2da31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e344e2da31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least we still have this going for us!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s://berthub.eu/di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1.png"/><Relationship Id="rId4" Type="http://schemas.openxmlformats.org/officeDocument/2006/relationships/image" Target="../media/image149.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2.png"/><Relationship Id="rId8"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8.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8.png"/><Relationship Id="rId4" Type="http://schemas.openxmlformats.org/officeDocument/2006/relationships/image" Target="../media/image86.png"/><Relationship Id="rId5" Type="http://schemas.openxmlformats.org/officeDocument/2006/relationships/image" Target="../media/image89.png"/><Relationship Id="rId6" Type="http://schemas.openxmlformats.org/officeDocument/2006/relationships/image" Target="../media/image1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3.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1" Type="http://schemas.openxmlformats.org/officeDocument/2006/relationships/image" Target="../media/image100.png"/><Relationship Id="rId10" Type="http://schemas.openxmlformats.org/officeDocument/2006/relationships/image" Target="../media/image101.png"/><Relationship Id="rId13" Type="http://schemas.openxmlformats.org/officeDocument/2006/relationships/image" Target="../media/image95.png"/><Relationship Id="rId12" Type="http://schemas.openxmlformats.org/officeDocument/2006/relationships/image" Target="../media/image41.png"/><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97.png"/><Relationship Id="rId7" Type="http://schemas.openxmlformats.org/officeDocument/2006/relationships/image" Target="../media/image96.png"/><Relationship Id="rId8"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21.png"/></Relationships>
</file>

<file path=ppt/slides/_rels/slide19.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02.png"/><Relationship Id="rId4" Type="http://schemas.openxmlformats.org/officeDocument/2006/relationships/image" Target="../media/image105.png"/><Relationship Id="rId9" Type="http://schemas.openxmlformats.org/officeDocument/2006/relationships/hyperlink" Target="https://cert.europa.eu/publications/security-advisories/2025" TargetMode="External"/><Relationship Id="rId5" Type="http://schemas.openxmlformats.org/officeDocument/2006/relationships/image" Target="../media/image108.png"/><Relationship Id="rId6" Type="http://schemas.openxmlformats.org/officeDocument/2006/relationships/image" Target="../media/image107.png"/><Relationship Id="rId7" Type="http://schemas.openxmlformats.org/officeDocument/2006/relationships/image" Target="../media/image103.png"/><Relationship Id="rId8" Type="http://schemas.openxmlformats.org/officeDocument/2006/relationships/image" Target="../media/image104.png"/></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8.png"/><Relationship Id="rId13" Type="http://schemas.openxmlformats.org/officeDocument/2006/relationships/image" Target="../media/image14.png"/><Relationship Id="rId12"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png"/><Relationship Id="rId15" Type="http://schemas.openxmlformats.org/officeDocument/2006/relationships/hyperlink" Target="mailto:bert@hubertnet.nl" TargetMode="External"/><Relationship Id="rId1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4.png"/><Relationship Id="rId4" Type="http://schemas.openxmlformats.org/officeDocument/2006/relationships/image" Target="../media/image1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124.png"/><Relationship Id="rId10"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110.png"/><Relationship Id="rId9" Type="http://schemas.openxmlformats.org/officeDocument/2006/relationships/image" Target="../media/image120.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117.png"/><Relationship Id="rId8" Type="http://schemas.openxmlformats.org/officeDocument/2006/relationships/image" Target="../media/image116.png"/></Relationships>
</file>

<file path=ppt/slides/_rels/slide26.xml.rels><?xml version="1.0" encoding="UTF-8" standalone="yes"?><Relationships xmlns="http://schemas.openxmlformats.org/package/2006/relationships"><Relationship Id="rId11" Type="http://schemas.openxmlformats.org/officeDocument/2006/relationships/image" Target="../media/image124.png"/><Relationship Id="rId10" Type="http://schemas.openxmlformats.org/officeDocument/2006/relationships/image" Target="../media/image126.pn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110.png"/><Relationship Id="rId9" Type="http://schemas.openxmlformats.org/officeDocument/2006/relationships/image" Target="../media/image118.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116.png"/><Relationship Id="rId8" Type="http://schemas.openxmlformats.org/officeDocument/2006/relationships/image" Target="../media/image1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7.png"/><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7.png"/><Relationship Id="rId4" Type="http://schemas.openxmlformats.org/officeDocument/2006/relationships/image" Target="../media/image142.png"/><Relationship Id="rId9" Type="http://schemas.openxmlformats.org/officeDocument/2006/relationships/image" Target="../media/image129.png"/><Relationship Id="rId5" Type="http://schemas.openxmlformats.org/officeDocument/2006/relationships/image" Target="../media/image125.png"/><Relationship Id="rId6" Type="http://schemas.openxmlformats.org/officeDocument/2006/relationships/image" Target="../media/image97.png"/><Relationship Id="rId7" Type="http://schemas.openxmlformats.org/officeDocument/2006/relationships/image" Target="../media/image100.png"/><Relationship Id="rId8" Type="http://schemas.openxmlformats.org/officeDocument/2006/relationships/image" Target="../media/image1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30.png"/><Relationship Id="rId4" Type="http://schemas.openxmlformats.org/officeDocument/2006/relationships/image" Target="../media/image30.png"/><Relationship Id="rId5" Type="http://schemas.openxmlformats.org/officeDocument/2006/relationships/image" Target="../media/image41.png"/><Relationship Id="rId6" Type="http://schemas.openxmlformats.org/officeDocument/2006/relationships/image" Target="../media/image1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3.png"/><Relationship Id="rId13" Type="http://schemas.openxmlformats.org/officeDocument/2006/relationships/image" Target="../media/image26.png"/><Relationship Id="rId12"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2.png"/><Relationship Id="rId15" Type="http://schemas.openxmlformats.org/officeDocument/2006/relationships/image" Target="../media/image2.png"/><Relationship Id="rId14"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35.png"/><Relationship Id="rId4" Type="http://schemas.openxmlformats.org/officeDocument/2006/relationships/image" Target="../media/image1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0" Type="http://schemas.openxmlformats.org/officeDocument/2006/relationships/image" Target="../media/image48.png"/><Relationship Id="rId11" Type="http://schemas.openxmlformats.org/officeDocument/2006/relationships/image" Target="../media/image39.png"/><Relationship Id="rId22" Type="http://schemas.openxmlformats.org/officeDocument/2006/relationships/image" Target="../media/image44.png"/><Relationship Id="rId10" Type="http://schemas.openxmlformats.org/officeDocument/2006/relationships/image" Target="../media/image36.png"/><Relationship Id="rId21" Type="http://schemas.openxmlformats.org/officeDocument/2006/relationships/image" Target="../media/image45.png"/><Relationship Id="rId13" Type="http://schemas.openxmlformats.org/officeDocument/2006/relationships/image" Target="../media/image40.png"/><Relationship Id="rId12"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5.png"/><Relationship Id="rId15" Type="http://schemas.openxmlformats.org/officeDocument/2006/relationships/image" Target="../media/image41.png"/><Relationship Id="rId14" Type="http://schemas.openxmlformats.org/officeDocument/2006/relationships/image" Target="../media/image37.png"/><Relationship Id="rId17" Type="http://schemas.openxmlformats.org/officeDocument/2006/relationships/image" Target="../media/image47.png"/><Relationship Id="rId16" Type="http://schemas.openxmlformats.org/officeDocument/2006/relationships/image" Target="../media/image73.png"/><Relationship Id="rId5" Type="http://schemas.openxmlformats.org/officeDocument/2006/relationships/image" Target="../media/image32.png"/><Relationship Id="rId19" Type="http://schemas.openxmlformats.org/officeDocument/2006/relationships/image" Target="../media/image42.png"/><Relationship Id="rId6" Type="http://schemas.openxmlformats.org/officeDocument/2006/relationships/image" Target="../media/image31.png"/><Relationship Id="rId18" Type="http://schemas.openxmlformats.org/officeDocument/2006/relationships/image" Target="../media/image43.png"/><Relationship Id="rId7" Type="http://schemas.openxmlformats.org/officeDocument/2006/relationships/image" Target="../media/image30.png"/><Relationship Id="rId8" Type="http://schemas.openxmlformats.org/officeDocument/2006/relationships/image" Target="../media/image3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hyperlink" Target="https://berthub.eu/dis"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6.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9.png"/><Relationship Id="rId4" Type="http://schemas.openxmlformats.org/officeDocument/2006/relationships/image" Target="../media/image49.png"/><Relationship Id="rId9" Type="http://schemas.openxmlformats.org/officeDocument/2006/relationships/image" Target="../media/image55.png"/><Relationship Id="rId5" Type="http://schemas.openxmlformats.org/officeDocument/2006/relationships/image" Target="../media/image46.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61.png"/></Relationships>
</file>

<file path=ppt/slides/_rels/slide7.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2.png"/><Relationship Id="rId13" Type="http://schemas.openxmlformats.org/officeDocument/2006/relationships/image" Target="../media/image122.png"/><Relationship Id="rId12" Type="http://schemas.openxmlformats.org/officeDocument/2006/relationships/image" Target="../media/image63.pn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67.png"/><Relationship Id="rId15" Type="http://schemas.openxmlformats.org/officeDocument/2006/relationships/image" Target="../media/image66.png"/><Relationship Id="rId14" Type="http://schemas.openxmlformats.org/officeDocument/2006/relationships/image" Target="../media/image65.png"/><Relationship Id="rId17" Type="http://schemas.openxmlformats.org/officeDocument/2006/relationships/image" Target="../media/image41.png"/><Relationship Id="rId16" Type="http://schemas.openxmlformats.org/officeDocument/2006/relationships/image" Target="../media/image44.png"/><Relationship Id="rId5" Type="http://schemas.openxmlformats.org/officeDocument/2006/relationships/image" Target="../media/image50.png"/><Relationship Id="rId6" Type="http://schemas.openxmlformats.org/officeDocument/2006/relationships/image" Target="../media/image54.png"/><Relationship Id="rId7" Type="http://schemas.openxmlformats.org/officeDocument/2006/relationships/image" Target="../media/image60.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122.png"/><Relationship Id="rId13" Type="http://schemas.openxmlformats.org/officeDocument/2006/relationships/image" Target="../media/image74.png"/><Relationship Id="rId12" Type="http://schemas.openxmlformats.org/officeDocument/2006/relationships/image" Target="../media/image78.png"/><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60.png"/><Relationship Id="rId9" Type="http://schemas.openxmlformats.org/officeDocument/2006/relationships/image" Target="../media/image63.png"/><Relationship Id="rId5" Type="http://schemas.openxmlformats.org/officeDocument/2006/relationships/image" Target="../media/image53.png"/><Relationship Id="rId6" Type="http://schemas.openxmlformats.org/officeDocument/2006/relationships/image" Target="../media/image67.png"/><Relationship Id="rId7" Type="http://schemas.openxmlformats.org/officeDocument/2006/relationships/image" Target="../media/image62.png"/><Relationship Id="rId8"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3.png"/><Relationship Id="rId4"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rPr>
              <a:t>Sovereignty &amp; global surveillance</a:t>
            </a:r>
            <a:endParaRPr sz="3000">
              <a:solidFill>
                <a:schemeClr val="dk1"/>
              </a:solidFill>
            </a:endParaRPr>
          </a:p>
          <a:p>
            <a:pPr indent="0" lvl="0" marL="0" rtl="0" algn="ctr">
              <a:spcBef>
                <a:spcPts val="0"/>
              </a:spcBef>
              <a:spcAft>
                <a:spcPts val="0"/>
              </a:spcAft>
              <a:buNone/>
            </a:pPr>
            <a:r>
              <a:t/>
            </a:r>
            <a:endParaRPr sz="3000"/>
          </a:p>
        </p:txBody>
      </p:sp>
      <p:pic>
        <p:nvPicPr>
          <p:cNvPr id="55" name="Google Shape;55;p13"/>
          <p:cNvPicPr preferRelativeResize="0"/>
          <p:nvPr/>
        </p:nvPicPr>
        <p:blipFill>
          <a:blip r:embed="rId3">
            <a:alphaModFix/>
          </a:blip>
          <a:stretch>
            <a:fillRect/>
          </a:stretch>
        </p:blipFill>
        <p:spPr>
          <a:xfrm>
            <a:off x="2706750" y="706500"/>
            <a:ext cx="3730501" cy="3730501"/>
          </a:xfrm>
          <a:prstGeom prst="rect">
            <a:avLst/>
          </a:prstGeom>
          <a:noFill/>
          <a:ln>
            <a:noFill/>
          </a:ln>
        </p:spPr>
      </p:pic>
      <p:sp>
        <p:nvSpPr>
          <p:cNvPr id="56" name="Google Shape;56;p13"/>
          <p:cNvSpPr txBox="1"/>
          <p:nvPr/>
        </p:nvSpPr>
        <p:spPr>
          <a:xfrm>
            <a:off x="1890750" y="4361000"/>
            <a:ext cx="5362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hlink"/>
                </a:solidFill>
                <a:hlinkClick r:id="rId4"/>
              </a:rPr>
              <a:t>https://berthub.eu/dis</a:t>
            </a:r>
            <a:r>
              <a:rPr lang="en" sz="1800">
                <a:solidFill>
                  <a:schemeClr val="dk2"/>
                </a:solidFill>
              </a:rPr>
              <a:t> </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pic>
        <p:nvPicPr>
          <p:cNvPr id="195" name="Google Shape;195;p22"/>
          <p:cNvPicPr preferRelativeResize="0"/>
          <p:nvPr/>
        </p:nvPicPr>
        <p:blipFill rotWithShape="1">
          <a:blip r:embed="rId3">
            <a:alphaModFix/>
          </a:blip>
          <a:srcRect b="3909" l="0" r="0" t="13104"/>
          <a:stretch/>
        </p:blipFill>
        <p:spPr>
          <a:xfrm>
            <a:off x="318725" y="1556250"/>
            <a:ext cx="3146064" cy="2428375"/>
          </a:xfrm>
          <a:prstGeom prst="rect">
            <a:avLst/>
          </a:prstGeom>
          <a:noFill/>
          <a:ln>
            <a:noFill/>
          </a:ln>
        </p:spPr>
      </p:pic>
      <p:pic>
        <p:nvPicPr>
          <p:cNvPr id="196" name="Google Shape;196;p22"/>
          <p:cNvPicPr preferRelativeResize="0"/>
          <p:nvPr/>
        </p:nvPicPr>
        <p:blipFill>
          <a:blip r:embed="rId4">
            <a:alphaModFix/>
          </a:blip>
          <a:stretch>
            <a:fillRect/>
          </a:stretch>
        </p:blipFill>
        <p:spPr>
          <a:xfrm>
            <a:off x="5789459" y="1099900"/>
            <a:ext cx="3219440" cy="2803126"/>
          </a:xfrm>
          <a:prstGeom prst="rect">
            <a:avLst/>
          </a:prstGeom>
          <a:noFill/>
          <a:ln>
            <a:noFill/>
          </a:ln>
        </p:spPr>
      </p:pic>
      <p:pic>
        <p:nvPicPr>
          <p:cNvPr id="197" name="Google Shape;197;p22"/>
          <p:cNvPicPr preferRelativeResize="0"/>
          <p:nvPr/>
        </p:nvPicPr>
        <p:blipFill rotWithShape="1">
          <a:blip r:embed="rId5">
            <a:alphaModFix/>
          </a:blip>
          <a:srcRect b="7641" l="28708" r="27328" t="8389"/>
          <a:stretch/>
        </p:blipFill>
        <p:spPr>
          <a:xfrm>
            <a:off x="4289470" y="3228240"/>
            <a:ext cx="1842470" cy="1848310"/>
          </a:xfrm>
          <a:prstGeom prst="rect">
            <a:avLst/>
          </a:prstGeom>
          <a:noFill/>
          <a:ln>
            <a:noFill/>
          </a:ln>
        </p:spPr>
      </p:pic>
      <p:sp>
        <p:nvSpPr>
          <p:cNvPr id="198" name="Google Shape;198;p22"/>
          <p:cNvSpPr txBox="1"/>
          <p:nvPr/>
        </p:nvSpPr>
        <p:spPr>
          <a:xfrm>
            <a:off x="77600" y="4104325"/>
            <a:ext cx="2818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“That cloud and AI of yours come out of our machines exclusively”</a:t>
            </a:r>
            <a:endParaRPr sz="1800">
              <a:solidFill>
                <a:schemeClr val="dk2"/>
              </a:solidFill>
            </a:endParaRPr>
          </a:p>
        </p:txBody>
      </p:sp>
      <p:pic>
        <p:nvPicPr>
          <p:cNvPr id="199" name="Google Shape;199;p22"/>
          <p:cNvPicPr preferRelativeResize="0"/>
          <p:nvPr/>
        </p:nvPicPr>
        <p:blipFill>
          <a:blip r:embed="rId6">
            <a:alphaModFix/>
          </a:blip>
          <a:stretch>
            <a:fillRect/>
          </a:stretch>
        </p:blipFill>
        <p:spPr>
          <a:xfrm>
            <a:off x="1615600" y="0"/>
            <a:ext cx="3945550" cy="1464875"/>
          </a:xfrm>
          <a:prstGeom prst="rect">
            <a:avLst/>
          </a:prstGeom>
          <a:noFill/>
          <a:ln>
            <a:noFill/>
          </a:ln>
        </p:spPr>
      </p:pic>
      <p:pic>
        <p:nvPicPr>
          <p:cNvPr id="200" name="Google Shape;200;p22"/>
          <p:cNvPicPr preferRelativeResize="0"/>
          <p:nvPr/>
        </p:nvPicPr>
        <p:blipFill>
          <a:blip r:embed="rId7">
            <a:alphaModFix/>
          </a:blip>
          <a:stretch>
            <a:fillRect/>
          </a:stretch>
        </p:blipFill>
        <p:spPr>
          <a:xfrm>
            <a:off x="8275501" y="4285923"/>
            <a:ext cx="860900" cy="857572"/>
          </a:xfrm>
          <a:prstGeom prst="rect">
            <a:avLst/>
          </a:prstGeom>
          <a:noFill/>
          <a:ln>
            <a:noFill/>
          </a:ln>
        </p:spPr>
      </p:pic>
      <p:pic>
        <p:nvPicPr>
          <p:cNvPr id="201" name="Google Shape;201;p22"/>
          <p:cNvPicPr preferRelativeResize="0"/>
          <p:nvPr/>
        </p:nvPicPr>
        <p:blipFill>
          <a:blip r:embed="rId8">
            <a:alphaModFix/>
          </a:blip>
          <a:stretch>
            <a:fillRect/>
          </a:stretch>
        </p:blipFill>
        <p:spPr>
          <a:xfrm>
            <a:off x="8267917" y="3228246"/>
            <a:ext cx="876084" cy="8760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3"/>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Then senior scientist at the US NSA Bob Morris on how to decrypt data: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5044"/>
              <a:t>"First look for </a:t>
            </a:r>
            <a:r>
              <a:rPr b="1" lang="en" sz="5044"/>
              <a:t>cleartext</a:t>
            </a:r>
            <a:r>
              <a:rPr lang="en" sz="5044"/>
              <a:t>.  You'll usually find it."</a:t>
            </a:r>
            <a:endParaRPr sz="5044"/>
          </a:p>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4"/>
          <p:cNvPicPr preferRelativeResize="0"/>
          <p:nvPr/>
        </p:nvPicPr>
        <p:blipFill>
          <a:blip r:embed="rId3">
            <a:alphaModFix/>
          </a:blip>
          <a:stretch>
            <a:fillRect/>
          </a:stretch>
        </p:blipFill>
        <p:spPr>
          <a:xfrm>
            <a:off x="3742713" y="2396363"/>
            <a:ext cx="1658575" cy="350775"/>
          </a:xfrm>
          <a:prstGeom prst="rect">
            <a:avLst/>
          </a:prstGeom>
          <a:noFill/>
          <a:ln>
            <a:noFill/>
          </a:ln>
        </p:spPr>
      </p:pic>
      <p:pic>
        <p:nvPicPr>
          <p:cNvPr id="212" name="Google Shape;212;p24"/>
          <p:cNvPicPr preferRelativeResize="0"/>
          <p:nvPr/>
        </p:nvPicPr>
        <p:blipFill>
          <a:blip r:embed="rId4">
            <a:alphaModFix/>
          </a:blip>
          <a:stretch>
            <a:fillRect/>
          </a:stretch>
        </p:blipFill>
        <p:spPr>
          <a:xfrm>
            <a:off x="4125650" y="137792"/>
            <a:ext cx="892698" cy="571888"/>
          </a:xfrm>
          <a:prstGeom prst="rect">
            <a:avLst/>
          </a:prstGeom>
          <a:noFill/>
          <a:ln>
            <a:noFill/>
          </a:ln>
        </p:spPr>
      </p:pic>
      <p:pic>
        <p:nvPicPr>
          <p:cNvPr id="213" name="Google Shape;213;p24"/>
          <p:cNvPicPr preferRelativeResize="0"/>
          <p:nvPr/>
        </p:nvPicPr>
        <p:blipFill>
          <a:blip r:embed="rId4">
            <a:alphaModFix/>
          </a:blip>
          <a:stretch>
            <a:fillRect/>
          </a:stretch>
        </p:blipFill>
        <p:spPr>
          <a:xfrm>
            <a:off x="4684675" y="498642"/>
            <a:ext cx="892698" cy="571888"/>
          </a:xfrm>
          <a:prstGeom prst="rect">
            <a:avLst/>
          </a:prstGeom>
          <a:noFill/>
          <a:ln>
            <a:noFill/>
          </a:ln>
        </p:spPr>
      </p:pic>
      <p:pic>
        <p:nvPicPr>
          <p:cNvPr id="214" name="Google Shape;214;p24"/>
          <p:cNvPicPr preferRelativeResize="0"/>
          <p:nvPr/>
        </p:nvPicPr>
        <p:blipFill>
          <a:blip r:embed="rId4">
            <a:alphaModFix/>
          </a:blip>
          <a:stretch>
            <a:fillRect/>
          </a:stretch>
        </p:blipFill>
        <p:spPr>
          <a:xfrm>
            <a:off x="5123150" y="859242"/>
            <a:ext cx="892698" cy="571888"/>
          </a:xfrm>
          <a:prstGeom prst="rect">
            <a:avLst/>
          </a:prstGeom>
          <a:noFill/>
          <a:ln>
            <a:noFill/>
          </a:ln>
        </p:spPr>
      </p:pic>
      <p:pic>
        <p:nvPicPr>
          <p:cNvPr id="215" name="Google Shape;215;p24"/>
          <p:cNvPicPr preferRelativeResize="0"/>
          <p:nvPr/>
        </p:nvPicPr>
        <p:blipFill>
          <a:blip r:embed="rId4">
            <a:alphaModFix/>
          </a:blip>
          <a:stretch>
            <a:fillRect/>
          </a:stretch>
        </p:blipFill>
        <p:spPr>
          <a:xfrm>
            <a:off x="5682175" y="1220092"/>
            <a:ext cx="892698" cy="571888"/>
          </a:xfrm>
          <a:prstGeom prst="rect">
            <a:avLst/>
          </a:prstGeom>
          <a:noFill/>
          <a:ln>
            <a:noFill/>
          </a:ln>
        </p:spPr>
      </p:pic>
      <p:pic>
        <p:nvPicPr>
          <p:cNvPr id="216" name="Google Shape;216;p24"/>
          <p:cNvPicPr preferRelativeResize="0"/>
          <p:nvPr/>
        </p:nvPicPr>
        <p:blipFill>
          <a:blip r:embed="rId4">
            <a:alphaModFix/>
          </a:blip>
          <a:stretch>
            <a:fillRect/>
          </a:stretch>
        </p:blipFill>
        <p:spPr>
          <a:xfrm>
            <a:off x="6213488" y="1586620"/>
            <a:ext cx="892698" cy="571888"/>
          </a:xfrm>
          <a:prstGeom prst="rect">
            <a:avLst/>
          </a:prstGeom>
          <a:noFill/>
          <a:ln>
            <a:noFill/>
          </a:ln>
        </p:spPr>
      </p:pic>
      <p:pic>
        <p:nvPicPr>
          <p:cNvPr id="217" name="Google Shape;217;p24"/>
          <p:cNvPicPr preferRelativeResize="0"/>
          <p:nvPr/>
        </p:nvPicPr>
        <p:blipFill>
          <a:blip r:embed="rId4">
            <a:alphaModFix/>
          </a:blip>
          <a:stretch>
            <a:fillRect/>
          </a:stretch>
        </p:blipFill>
        <p:spPr>
          <a:xfrm>
            <a:off x="6772513" y="1947470"/>
            <a:ext cx="892698" cy="571888"/>
          </a:xfrm>
          <a:prstGeom prst="rect">
            <a:avLst/>
          </a:prstGeom>
          <a:noFill/>
          <a:ln>
            <a:noFill/>
          </a:ln>
        </p:spPr>
      </p:pic>
      <p:pic>
        <p:nvPicPr>
          <p:cNvPr id="218" name="Google Shape;218;p24"/>
          <p:cNvPicPr preferRelativeResize="0"/>
          <p:nvPr/>
        </p:nvPicPr>
        <p:blipFill>
          <a:blip r:embed="rId4">
            <a:alphaModFix/>
          </a:blip>
          <a:stretch>
            <a:fillRect/>
          </a:stretch>
        </p:blipFill>
        <p:spPr>
          <a:xfrm>
            <a:off x="7210988" y="2308070"/>
            <a:ext cx="892698" cy="571888"/>
          </a:xfrm>
          <a:prstGeom prst="rect">
            <a:avLst/>
          </a:prstGeom>
          <a:noFill/>
          <a:ln>
            <a:noFill/>
          </a:ln>
        </p:spPr>
      </p:pic>
      <p:pic>
        <p:nvPicPr>
          <p:cNvPr id="219" name="Google Shape;219;p24"/>
          <p:cNvPicPr preferRelativeResize="0"/>
          <p:nvPr/>
        </p:nvPicPr>
        <p:blipFill>
          <a:blip r:embed="rId4">
            <a:alphaModFix/>
          </a:blip>
          <a:stretch>
            <a:fillRect/>
          </a:stretch>
        </p:blipFill>
        <p:spPr>
          <a:xfrm>
            <a:off x="7770013" y="2668920"/>
            <a:ext cx="892698" cy="571888"/>
          </a:xfrm>
          <a:prstGeom prst="rect">
            <a:avLst/>
          </a:prstGeom>
          <a:noFill/>
          <a:ln>
            <a:noFill/>
          </a:ln>
        </p:spPr>
      </p:pic>
      <p:pic>
        <p:nvPicPr>
          <p:cNvPr id="220" name="Google Shape;220;p24"/>
          <p:cNvPicPr preferRelativeResize="0"/>
          <p:nvPr/>
        </p:nvPicPr>
        <p:blipFill>
          <a:blip r:embed="rId4">
            <a:alphaModFix/>
          </a:blip>
          <a:stretch>
            <a:fillRect/>
          </a:stretch>
        </p:blipFill>
        <p:spPr>
          <a:xfrm>
            <a:off x="34950" y="2040492"/>
            <a:ext cx="892698" cy="571888"/>
          </a:xfrm>
          <a:prstGeom prst="rect">
            <a:avLst/>
          </a:prstGeom>
          <a:noFill/>
          <a:ln>
            <a:noFill/>
          </a:ln>
        </p:spPr>
      </p:pic>
      <p:pic>
        <p:nvPicPr>
          <p:cNvPr id="221" name="Google Shape;221;p24"/>
          <p:cNvPicPr preferRelativeResize="0"/>
          <p:nvPr/>
        </p:nvPicPr>
        <p:blipFill>
          <a:blip r:embed="rId4">
            <a:alphaModFix/>
          </a:blip>
          <a:stretch>
            <a:fillRect/>
          </a:stretch>
        </p:blipFill>
        <p:spPr>
          <a:xfrm>
            <a:off x="593975" y="2401342"/>
            <a:ext cx="892698" cy="571888"/>
          </a:xfrm>
          <a:prstGeom prst="rect">
            <a:avLst/>
          </a:prstGeom>
          <a:noFill/>
          <a:ln>
            <a:noFill/>
          </a:ln>
        </p:spPr>
      </p:pic>
      <p:pic>
        <p:nvPicPr>
          <p:cNvPr id="222" name="Google Shape;222;p24"/>
          <p:cNvPicPr preferRelativeResize="0"/>
          <p:nvPr/>
        </p:nvPicPr>
        <p:blipFill>
          <a:blip r:embed="rId4">
            <a:alphaModFix/>
          </a:blip>
          <a:stretch>
            <a:fillRect/>
          </a:stretch>
        </p:blipFill>
        <p:spPr>
          <a:xfrm>
            <a:off x="1032450" y="2761942"/>
            <a:ext cx="892698" cy="571888"/>
          </a:xfrm>
          <a:prstGeom prst="rect">
            <a:avLst/>
          </a:prstGeom>
          <a:noFill/>
          <a:ln>
            <a:noFill/>
          </a:ln>
        </p:spPr>
      </p:pic>
      <p:pic>
        <p:nvPicPr>
          <p:cNvPr id="223" name="Google Shape;223;p24"/>
          <p:cNvPicPr preferRelativeResize="0"/>
          <p:nvPr/>
        </p:nvPicPr>
        <p:blipFill>
          <a:blip r:embed="rId4">
            <a:alphaModFix/>
          </a:blip>
          <a:stretch>
            <a:fillRect/>
          </a:stretch>
        </p:blipFill>
        <p:spPr>
          <a:xfrm>
            <a:off x="1591475" y="3122792"/>
            <a:ext cx="892698" cy="571888"/>
          </a:xfrm>
          <a:prstGeom prst="rect">
            <a:avLst/>
          </a:prstGeom>
          <a:noFill/>
          <a:ln>
            <a:noFill/>
          </a:ln>
        </p:spPr>
      </p:pic>
      <p:pic>
        <p:nvPicPr>
          <p:cNvPr id="224" name="Google Shape;224;p24"/>
          <p:cNvPicPr preferRelativeResize="0"/>
          <p:nvPr/>
        </p:nvPicPr>
        <p:blipFill>
          <a:blip r:embed="rId4">
            <a:alphaModFix/>
          </a:blip>
          <a:stretch>
            <a:fillRect/>
          </a:stretch>
        </p:blipFill>
        <p:spPr>
          <a:xfrm>
            <a:off x="2122788" y="3489320"/>
            <a:ext cx="892698" cy="571888"/>
          </a:xfrm>
          <a:prstGeom prst="rect">
            <a:avLst/>
          </a:prstGeom>
          <a:noFill/>
          <a:ln>
            <a:noFill/>
          </a:ln>
        </p:spPr>
      </p:pic>
      <p:pic>
        <p:nvPicPr>
          <p:cNvPr id="225" name="Google Shape;225;p24"/>
          <p:cNvPicPr preferRelativeResize="0"/>
          <p:nvPr/>
        </p:nvPicPr>
        <p:blipFill>
          <a:blip r:embed="rId4">
            <a:alphaModFix/>
          </a:blip>
          <a:stretch>
            <a:fillRect/>
          </a:stretch>
        </p:blipFill>
        <p:spPr>
          <a:xfrm>
            <a:off x="2681813" y="3850170"/>
            <a:ext cx="892698" cy="571888"/>
          </a:xfrm>
          <a:prstGeom prst="rect">
            <a:avLst/>
          </a:prstGeom>
          <a:noFill/>
          <a:ln>
            <a:noFill/>
          </a:ln>
        </p:spPr>
      </p:pic>
      <p:pic>
        <p:nvPicPr>
          <p:cNvPr id="226" name="Google Shape;226;p24"/>
          <p:cNvPicPr preferRelativeResize="0"/>
          <p:nvPr/>
        </p:nvPicPr>
        <p:blipFill>
          <a:blip r:embed="rId4">
            <a:alphaModFix/>
          </a:blip>
          <a:stretch>
            <a:fillRect/>
          </a:stretch>
        </p:blipFill>
        <p:spPr>
          <a:xfrm>
            <a:off x="3120288" y="4210770"/>
            <a:ext cx="892698" cy="571888"/>
          </a:xfrm>
          <a:prstGeom prst="rect">
            <a:avLst/>
          </a:prstGeom>
          <a:noFill/>
          <a:ln>
            <a:noFill/>
          </a:ln>
        </p:spPr>
      </p:pic>
      <p:pic>
        <p:nvPicPr>
          <p:cNvPr id="227" name="Google Shape;227;p24"/>
          <p:cNvPicPr preferRelativeResize="0"/>
          <p:nvPr/>
        </p:nvPicPr>
        <p:blipFill>
          <a:blip r:embed="rId4">
            <a:alphaModFix/>
          </a:blip>
          <a:stretch>
            <a:fillRect/>
          </a:stretch>
        </p:blipFill>
        <p:spPr>
          <a:xfrm>
            <a:off x="3679313" y="4571620"/>
            <a:ext cx="892698" cy="571888"/>
          </a:xfrm>
          <a:prstGeom prst="rect">
            <a:avLst/>
          </a:prstGeom>
          <a:noFill/>
          <a:ln>
            <a:noFill/>
          </a:ln>
        </p:spPr>
      </p:pic>
      <p:cxnSp>
        <p:nvCxnSpPr>
          <p:cNvPr id="228" name="Google Shape;228;p24"/>
          <p:cNvCxnSpPr/>
          <p:nvPr/>
        </p:nvCxnSpPr>
        <p:spPr>
          <a:xfrm flipH="1" rot="10800000">
            <a:off x="864113" y="1616013"/>
            <a:ext cx="911100" cy="494700"/>
          </a:xfrm>
          <a:prstGeom prst="straightConnector1">
            <a:avLst/>
          </a:prstGeom>
          <a:noFill/>
          <a:ln cap="flat" cmpd="sng" w="9525">
            <a:solidFill>
              <a:schemeClr val="dk2"/>
            </a:solidFill>
            <a:prstDash val="solid"/>
            <a:round/>
            <a:headEnd len="med" w="med" type="none"/>
            <a:tailEnd len="med" w="med" type="triangle"/>
          </a:ln>
        </p:spPr>
      </p:cxnSp>
      <p:cxnSp>
        <p:nvCxnSpPr>
          <p:cNvPr id="229" name="Google Shape;229;p24"/>
          <p:cNvCxnSpPr>
            <a:stCxn id="223" idx="0"/>
            <a:endCxn id="211" idx="1"/>
          </p:cNvCxnSpPr>
          <p:nvPr/>
        </p:nvCxnSpPr>
        <p:spPr>
          <a:xfrm flipH="1" rot="10800000">
            <a:off x="2037824" y="2571692"/>
            <a:ext cx="1704900" cy="551100"/>
          </a:xfrm>
          <a:prstGeom prst="straightConnector1">
            <a:avLst/>
          </a:prstGeom>
          <a:noFill/>
          <a:ln cap="flat" cmpd="sng" w="9525">
            <a:solidFill>
              <a:schemeClr val="dk2"/>
            </a:solidFill>
            <a:prstDash val="solid"/>
            <a:round/>
            <a:headEnd len="med" w="med" type="none"/>
            <a:tailEnd len="med" w="med" type="triangle"/>
          </a:ln>
        </p:spPr>
      </p:cxnSp>
      <p:cxnSp>
        <p:nvCxnSpPr>
          <p:cNvPr id="230" name="Google Shape;230;p24"/>
          <p:cNvCxnSpPr>
            <a:stCxn id="224" idx="0"/>
            <a:endCxn id="211" idx="1"/>
          </p:cNvCxnSpPr>
          <p:nvPr/>
        </p:nvCxnSpPr>
        <p:spPr>
          <a:xfrm flipH="1" rot="10800000">
            <a:off x="2569137" y="2571620"/>
            <a:ext cx="1173600" cy="917700"/>
          </a:xfrm>
          <a:prstGeom prst="straightConnector1">
            <a:avLst/>
          </a:prstGeom>
          <a:noFill/>
          <a:ln cap="flat" cmpd="sng" w="9525">
            <a:solidFill>
              <a:schemeClr val="dk2"/>
            </a:solidFill>
            <a:prstDash val="solid"/>
            <a:round/>
            <a:headEnd len="med" w="med" type="none"/>
            <a:tailEnd len="med" w="med" type="triangle"/>
          </a:ln>
        </p:spPr>
      </p:cxnSp>
      <p:cxnSp>
        <p:nvCxnSpPr>
          <p:cNvPr id="231" name="Google Shape;231;p24"/>
          <p:cNvCxnSpPr>
            <a:stCxn id="225" idx="0"/>
            <a:endCxn id="211" idx="1"/>
          </p:cNvCxnSpPr>
          <p:nvPr/>
        </p:nvCxnSpPr>
        <p:spPr>
          <a:xfrm flipH="1" rot="10800000">
            <a:off x="3128162" y="2571870"/>
            <a:ext cx="614700" cy="1278300"/>
          </a:xfrm>
          <a:prstGeom prst="straightConnector1">
            <a:avLst/>
          </a:prstGeom>
          <a:noFill/>
          <a:ln cap="flat" cmpd="sng" w="9525">
            <a:solidFill>
              <a:schemeClr val="dk2"/>
            </a:solidFill>
            <a:prstDash val="solid"/>
            <a:round/>
            <a:headEnd len="med" w="med" type="none"/>
            <a:tailEnd len="med" w="med" type="triangle"/>
          </a:ln>
        </p:spPr>
      </p:cxnSp>
      <p:cxnSp>
        <p:nvCxnSpPr>
          <p:cNvPr id="232" name="Google Shape;232;p24"/>
          <p:cNvCxnSpPr>
            <a:stCxn id="225" idx="3"/>
            <a:endCxn id="211" idx="1"/>
          </p:cNvCxnSpPr>
          <p:nvPr/>
        </p:nvCxnSpPr>
        <p:spPr>
          <a:xfrm flipH="1" rot="10800000">
            <a:off x="3574511" y="2571614"/>
            <a:ext cx="168300" cy="1564500"/>
          </a:xfrm>
          <a:prstGeom prst="straightConnector1">
            <a:avLst/>
          </a:prstGeom>
          <a:noFill/>
          <a:ln cap="flat" cmpd="sng" w="9525">
            <a:solidFill>
              <a:schemeClr val="dk2"/>
            </a:solidFill>
            <a:prstDash val="solid"/>
            <a:round/>
            <a:headEnd len="med" w="med" type="none"/>
            <a:tailEnd len="med" w="med" type="triangle"/>
          </a:ln>
        </p:spPr>
      </p:cxnSp>
      <p:cxnSp>
        <p:nvCxnSpPr>
          <p:cNvPr id="233" name="Google Shape;233;p24"/>
          <p:cNvCxnSpPr>
            <a:stCxn id="227" idx="0"/>
            <a:endCxn id="211" idx="1"/>
          </p:cNvCxnSpPr>
          <p:nvPr/>
        </p:nvCxnSpPr>
        <p:spPr>
          <a:xfrm rot="10800000">
            <a:off x="3742862" y="2571820"/>
            <a:ext cx="382800" cy="1999800"/>
          </a:xfrm>
          <a:prstGeom prst="straightConnector1">
            <a:avLst/>
          </a:prstGeom>
          <a:noFill/>
          <a:ln cap="flat" cmpd="sng" w="9525">
            <a:solidFill>
              <a:schemeClr val="dk2"/>
            </a:solidFill>
            <a:prstDash val="solid"/>
            <a:round/>
            <a:headEnd len="med" w="med" type="none"/>
            <a:tailEnd len="med" w="med" type="triangle"/>
          </a:ln>
        </p:spPr>
      </p:cxnSp>
      <p:cxnSp>
        <p:nvCxnSpPr>
          <p:cNvPr id="234" name="Google Shape;234;p24"/>
          <p:cNvCxnSpPr/>
          <p:nvPr/>
        </p:nvCxnSpPr>
        <p:spPr>
          <a:xfrm flipH="1">
            <a:off x="3926950" y="585925"/>
            <a:ext cx="405600" cy="1797300"/>
          </a:xfrm>
          <a:prstGeom prst="straightConnector1">
            <a:avLst/>
          </a:prstGeom>
          <a:noFill/>
          <a:ln cap="flat" cmpd="sng" w="9525">
            <a:solidFill>
              <a:schemeClr val="dk2"/>
            </a:solidFill>
            <a:prstDash val="solid"/>
            <a:round/>
            <a:headEnd len="med" w="med" type="none"/>
            <a:tailEnd len="med" w="med" type="triangle"/>
          </a:ln>
        </p:spPr>
      </p:cxnSp>
      <p:cxnSp>
        <p:nvCxnSpPr>
          <p:cNvPr id="235" name="Google Shape;235;p24"/>
          <p:cNvCxnSpPr>
            <a:stCxn id="213" idx="1"/>
          </p:cNvCxnSpPr>
          <p:nvPr/>
        </p:nvCxnSpPr>
        <p:spPr>
          <a:xfrm flipH="1">
            <a:off x="3949375" y="784586"/>
            <a:ext cx="735300" cy="1564800"/>
          </a:xfrm>
          <a:prstGeom prst="straightConnector1">
            <a:avLst/>
          </a:prstGeom>
          <a:noFill/>
          <a:ln cap="flat" cmpd="sng" w="9525">
            <a:solidFill>
              <a:schemeClr val="dk2"/>
            </a:solidFill>
            <a:prstDash val="solid"/>
            <a:round/>
            <a:headEnd len="med" w="med" type="none"/>
            <a:tailEnd len="med" w="med" type="triangle"/>
          </a:ln>
        </p:spPr>
      </p:cxnSp>
      <p:cxnSp>
        <p:nvCxnSpPr>
          <p:cNvPr id="236" name="Google Shape;236;p24"/>
          <p:cNvCxnSpPr>
            <a:endCxn id="237" idx="0"/>
          </p:cNvCxnSpPr>
          <p:nvPr/>
        </p:nvCxnSpPr>
        <p:spPr>
          <a:xfrm flipH="1">
            <a:off x="2555825" y="382500"/>
            <a:ext cx="1839600" cy="859800"/>
          </a:xfrm>
          <a:prstGeom prst="straightConnector1">
            <a:avLst/>
          </a:prstGeom>
          <a:noFill/>
          <a:ln cap="flat" cmpd="sng" w="9525">
            <a:solidFill>
              <a:schemeClr val="dk2"/>
            </a:solidFill>
            <a:prstDash val="solid"/>
            <a:round/>
            <a:headEnd len="med" w="med" type="none"/>
            <a:tailEnd len="med" w="med" type="triangle"/>
          </a:ln>
        </p:spPr>
      </p:cxnSp>
      <p:cxnSp>
        <p:nvCxnSpPr>
          <p:cNvPr id="238" name="Google Shape;238;p24"/>
          <p:cNvCxnSpPr>
            <a:stCxn id="215" idx="1"/>
          </p:cNvCxnSpPr>
          <p:nvPr/>
        </p:nvCxnSpPr>
        <p:spPr>
          <a:xfrm flipH="1">
            <a:off x="3966475" y="1506036"/>
            <a:ext cx="1715700" cy="849000"/>
          </a:xfrm>
          <a:prstGeom prst="straightConnector1">
            <a:avLst/>
          </a:prstGeom>
          <a:noFill/>
          <a:ln cap="flat" cmpd="sng" w="9525">
            <a:solidFill>
              <a:schemeClr val="dk2"/>
            </a:solidFill>
            <a:prstDash val="solid"/>
            <a:round/>
            <a:headEnd len="med" w="med" type="none"/>
            <a:tailEnd len="med" w="med" type="triangle"/>
          </a:ln>
        </p:spPr>
      </p:cxnSp>
      <p:cxnSp>
        <p:nvCxnSpPr>
          <p:cNvPr id="239" name="Google Shape;239;p24"/>
          <p:cNvCxnSpPr>
            <a:stCxn id="216" idx="1"/>
          </p:cNvCxnSpPr>
          <p:nvPr/>
        </p:nvCxnSpPr>
        <p:spPr>
          <a:xfrm flipH="1">
            <a:off x="3983288" y="1872564"/>
            <a:ext cx="2230200" cy="476700"/>
          </a:xfrm>
          <a:prstGeom prst="straightConnector1">
            <a:avLst/>
          </a:prstGeom>
          <a:noFill/>
          <a:ln cap="flat" cmpd="sng" w="9525">
            <a:solidFill>
              <a:schemeClr val="dk2"/>
            </a:solidFill>
            <a:prstDash val="solid"/>
            <a:round/>
            <a:headEnd len="med" w="med" type="none"/>
            <a:tailEnd len="med" w="med" type="triangle"/>
          </a:ln>
        </p:spPr>
      </p:cxnSp>
      <p:cxnSp>
        <p:nvCxnSpPr>
          <p:cNvPr id="240" name="Google Shape;240;p24"/>
          <p:cNvCxnSpPr/>
          <p:nvPr/>
        </p:nvCxnSpPr>
        <p:spPr>
          <a:xfrm flipH="1">
            <a:off x="4000213" y="2233414"/>
            <a:ext cx="2772300" cy="93300"/>
          </a:xfrm>
          <a:prstGeom prst="straightConnector1">
            <a:avLst/>
          </a:prstGeom>
          <a:noFill/>
          <a:ln cap="flat" cmpd="sng" w="9525">
            <a:solidFill>
              <a:schemeClr val="dk2"/>
            </a:solidFill>
            <a:prstDash val="solid"/>
            <a:round/>
            <a:headEnd len="med" w="med" type="none"/>
            <a:tailEnd len="med" w="med" type="triangle"/>
          </a:ln>
        </p:spPr>
      </p:cxnSp>
      <p:cxnSp>
        <p:nvCxnSpPr>
          <p:cNvPr id="241" name="Google Shape;241;p24"/>
          <p:cNvCxnSpPr>
            <a:stCxn id="218" idx="2"/>
          </p:cNvCxnSpPr>
          <p:nvPr/>
        </p:nvCxnSpPr>
        <p:spPr>
          <a:xfrm rot="10800000">
            <a:off x="4129637" y="2755158"/>
            <a:ext cx="3527700" cy="124800"/>
          </a:xfrm>
          <a:prstGeom prst="straightConnector1">
            <a:avLst/>
          </a:prstGeom>
          <a:noFill/>
          <a:ln cap="flat" cmpd="sng" w="9525">
            <a:solidFill>
              <a:schemeClr val="dk2"/>
            </a:solidFill>
            <a:prstDash val="solid"/>
            <a:round/>
            <a:headEnd len="med" w="med" type="none"/>
            <a:tailEnd len="med" w="med" type="triangle"/>
          </a:ln>
        </p:spPr>
      </p:cxnSp>
      <p:cxnSp>
        <p:nvCxnSpPr>
          <p:cNvPr id="242" name="Google Shape;242;p24"/>
          <p:cNvCxnSpPr>
            <a:stCxn id="219" idx="2"/>
          </p:cNvCxnSpPr>
          <p:nvPr/>
        </p:nvCxnSpPr>
        <p:spPr>
          <a:xfrm rot="10800000">
            <a:off x="4163662" y="2755108"/>
            <a:ext cx="4052700" cy="485700"/>
          </a:xfrm>
          <a:prstGeom prst="straightConnector1">
            <a:avLst/>
          </a:prstGeom>
          <a:noFill/>
          <a:ln cap="flat" cmpd="sng" w="9525">
            <a:solidFill>
              <a:schemeClr val="dk2"/>
            </a:solidFill>
            <a:prstDash val="solid"/>
            <a:round/>
            <a:headEnd len="med" w="med" type="none"/>
            <a:tailEnd len="med" w="med" type="triangle"/>
          </a:ln>
        </p:spPr>
      </p:cxnSp>
      <p:sp>
        <p:nvSpPr>
          <p:cNvPr id="243" name="Google Shape;243;p24"/>
          <p:cNvSpPr txBox="1"/>
          <p:nvPr/>
        </p:nvSpPr>
        <p:spPr>
          <a:xfrm>
            <a:off x="253975" y="0"/>
            <a:ext cx="22302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chemeClr val="dk2"/>
                </a:solidFill>
              </a:rPr>
              <a:t>2025-</a:t>
            </a:r>
            <a:r>
              <a:rPr b="1" lang="en" sz="3300" u="sng">
                <a:solidFill>
                  <a:schemeClr val="dk2"/>
                </a:solidFill>
              </a:rPr>
              <a:t>2029</a:t>
            </a:r>
            <a:endParaRPr b="1" sz="3300" u="sng">
              <a:solidFill>
                <a:schemeClr val="dk2"/>
              </a:solidFill>
            </a:endParaRPr>
          </a:p>
        </p:txBody>
      </p:sp>
      <p:sp>
        <p:nvSpPr>
          <p:cNvPr id="244" name="Google Shape;244;p24"/>
          <p:cNvSpPr/>
          <p:nvPr/>
        </p:nvSpPr>
        <p:spPr>
          <a:xfrm>
            <a:off x="4160175" y="2960750"/>
            <a:ext cx="702375" cy="5718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5" name="Google Shape;245;p24"/>
          <p:cNvCxnSpPr/>
          <p:nvPr/>
        </p:nvCxnSpPr>
        <p:spPr>
          <a:xfrm rot="10800000">
            <a:off x="5120675" y="3527700"/>
            <a:ext cx="694200" cy="455100"/>
          </a:xfrm>
          <a:prstGeom prst="straightConnector1">
            <a:avLst/>
          </a:prstGeom>
          <a:noFill/>
          <a:ln cap="flat" cmpd="sng" w="9525">
            <a:solidFill>
              <a:schemeClr val="dk2"/>
            </a:solidFill>
            <a:prstDash val="solid"/>
            <a:round/>
            <a:headEnd len="med" w="med" type="none"/>
            <a:tailEnd len="med" w="med" type="none"/>
          </a:ln>
        </p:spPr>
      </p:cxnSp>
      <p:sp>
        <p:nvSpPr>
          <p:cNvPr id="246" name="Google Shape;246;p24"/>
          <p:cNvSpPr txBox="1"/>
          <p:nvPr/>
        </p:nvSpPr>
        <p:spPr>
          <a:xfrm>
            <a:off x="5979900" y="3937275"/>
            <a:ext cx="3164100" cy="6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100,00% of all municipalities, banks, notaries public, law firms</a:t>
            </a:r>
            <a:endParaRPr sz="1800">
              <a:solidFill>
                <a:srgbClr val="FF0000"/>
              </a:solidFill>
            </a:endParaRPr>
          </a:p>
        </p:txBody>
      </p:sp>
      <p:sp>
        <p:nvSpPr>
          <p:cNvPr id="237" name="Google Shape;237;p24"/>
          <p:cNvSpPr txBox="1"/>
          <p:nvPr/>
        </p:nvSpPr>
        <p:spPr>
          <a:xfrm>
            <a:off x="1759475" y="1242300"/>
            <a:ext cx="1592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Some ministries</a:t>
            </a:r>
            <a:endParaRPr b="1" sz="1800">
              <a:solidFill>
                <a:srgbClr val="FF0000"/>
              </a:solidFill>
            </a:endParaRPr>
          </a:p>
        </p:txBody>
      </p:sp>
      <p:cxnSp>
        <p:nvCxnSpPr>
          <p:cNvPr id="247" name="Google Shape;247;p24"/>
          <p:cNvCxnSpPr>
            <a:stCxn id="221" idx="0"/>
            <a:endCxn id="237" idx="2"/>
          </p:cNvCxnSpPr>
          <p:nvPr/>
        </p:nvCxnSpPr>
        <p:spPr>
          <a:xfrm flipH="1" rot="10800000">
            <a:off x="1040324" y="1777342"/>
            <a:ext cx="1515600" cy="624000"/>
          </a:xfrm>
          <a:prstGeom prst="straightConnector1">
            <a:avLst/>
          </a:prstGeom>
          <a:noFill/>
          <a:ln cap="flat" cmpd="sng" w="9525">
            <a:solidFill>
              <a:schemeClr val="dk2"/>
            </a:solidFill>
            <a:prstDash val="solid"/>
            <a:round/>
            <a:headEnd len="med" w="med" type="none"/>
            <a:tailEnd len="med" w="med" type="triangle"/>
          </a:ln>
        </p:spPr>
      </p:cxnSp>
      <p:cxnSp>
        <p:nvCxnSpPr>
          <p:cNvPr id="248" name="Google Shape;248;p24"/>
          <p:cNvCxnSpPr>
            <a:stCxn id="222" idx="0"/>
            <a:endCxn id="237" idx="2"/>
          </p:cNvCxnSpPr>
          <p:nvPr/>
        </p:nvCxnSpPr>
        <p:spPr>
          <a:xfrm flipH="1" rot="10800000">
            <a:off x="1478799" y="1777342"/>
            <a:ext cx="1077000" cy="984600"/>
          </a:xfrm>
          <a:prstGeom prst="straightConnector1">
            <a:avLst/>
          </a:prstGeom>
          <a:noFill/>
          <a:ln cap="flat" cmpd="sng" w="9525">
            <a:solidFill>
              <a:schemeClr val="dk2"/>
            </a:solidFill>
            <a:prstDash val="solid"/>
            <a:round/>
            <a:headEnd len="med" w="med" type="none"/>
            <a:tailEnd len="med" w="med" type="triangle"/>
          </a:ln>
        </p:spPr>
      </p:cxnSp>
      <p:cxnSp>
        <p:nvCxnSpPr>
          <p:cNvPr id="249" name="Google Shape;249;p24"/>
          <p:cNvCxnSpPr/>
          <p:nvPr/>
        </p:nvCxnSpPr>
        <p:spPr>
          <a:xfrm>
            <a:off x="2966425" y="1947900"/>
            <a:ext cx="573000" cy="343800"/>
          </a:xfrm>
          <a:prstGeom prst="straightConnector1">
            <a:avLst/>
          </a:prstGeom>
          <a:noFill/>
          <a:ln cap="flat" cmpd="sng" w="19050">
            <a:solidFill>
              <a:srgbClr val="FF0000"/>
            </a:solidFill>
            <a:prstDash val="dash"/>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5"/>
          <p:cNvPicPr preferRelativeResize="0"/>
          <p:nvPr/>
        </p:nvPicPr>
        <p:blipFill>
          <a:blip r:embed="rId3">
            <a:alphaModFix/>
          </a:blip>
          <a:stretch>
            <a:fillRect/>
          </a:stretch>
        </p:blipFill>
        <p:spPr>
          <a:xfrm>
            <a:off x="3742713" y="2396363"/>
            <a:ext cx="1658575" cy="350775"/>
          </a:xfrm>
          <a:prstGeom prst="rect">
            <a:avLst/>
          </a:prstGeom>
          <a:noFill/>
          <a:ln>
            <a:noFill/>
          </a:ln>
        </p:spPr>
      </p:pic>
      <p:pic>
        <p:nvPicPr>
          <p:cNvPr id="255" name="Google Shape;255;p25"/>
          <p:cNvPicPr preferRelativeResize="0"/>
          <p:nvPr/>
        </p:nvPicPr>
        <p:blipFill>
          <a:blip r:embed="rId4">
            <a:alphaModFix/>
          </a:blip>
          <a:stretch>
            <a:fillRect/>
          </a:stretch>
        </p:blipFill>
        <p:spPr>
          <a:xfrm>
            <a:off x="4125650" y="137792"/>
            <a:ext cx="892698" cy="571888"/>
          </a:xfrm>
          <a:prstGeom prst="rect">
            <a:avLst/>
          </a:prstGeom>
          <a:noFill/>
          <a:ln>
            <a:noFill/>
          </a:ln>
        </p:spPr>
      </p:pic>
      <p:pic>
        <p:nvPicPr>
          <p:cNvPr id="256" name="Google Shape;256;p25"/>
          <p:cNvPicPr preferRelativeResize="0"/>
          <p:nvPr/>
        </p:nvPicPr>
        <p:blipFill>
          <a:blip r:embed="rId4">
            <a:alphaModFix/>
          </a:blip>
          <a:stretch>
            <a:fillRect/>
          </a:stretch>
        </p:blipFill>
        <p:spPr>
          <a:xfrm>
            <a:off x="4684675" y="498642"/>
            <a:ext cx="892698" cy="571888"/>
          </a:xfrm>
          <a:prstGeom prst="rect">
            <a:avLst/>
          </a:prstGeom>
          <a:noFill/>
          <a:ln>
            <a:noFill/>
          </a:ln>
        </p:spPr>
      </p:pic>
      <p:pic>
        <p:nvPicPr>
          <p:cNvPr id="257" name="Google Shape;257;p25"/>
          <p:cNvPicPr preferRelativeResize="0"/>
          <p:nvPr/>
        </p:nvPicPr>
        <p:blipFill>
          <a:blip r:embed="rId4">
            <a:alphaModFix/>
          </a:blip>
          <a:stretch>
            <a:fillRect/>
          </a:stretch>
        </p:blipFill>
        <p:spPr>
          <a:xfrm>
            <a:off x="5123150" y="859242"/>
            <a:ext cx="892698" cy="571888"/>
          </a:xfrm>
          <a:prstGeom prst="rect">
            <a:avLst/>
          </a:prstGeom>
          <a:noFill/>
          <a:ln>
            <a:noFill/>
          </a:ln>
        </p:spPr>
      </p:pic>
      <p:pic>
        <p:nvPicPr>
          <p:cNvPr id="258" name="Google Shape;258;p25"/>
          <p:cNvPicPr preferRelativeResize="0"/>
          <p:nvPr/>
        </p:nvPicPr>
        <p:blipFill>
          <a:blip r:embed="rId4">
            <a:alphaModFix/>
          </a:blip>
          <a:stretch>
            <a:fillRect/>
          </a:stretch>
        </p:blipFill>
        <p:spPr>
          <a:xfrm>
            <a:off x="5682175" y="1220092"/>
            <a:ext cx="892698" cy="571888"/>
          </a:xfrm>
          <a:prstGeom prst="rect">
            <a:avLst/>
          </a:prstGeom>
          <a:noFill/>
          <a:ln>
            <a:noFill/>
          </a:ln>
        </p:spPr>
      </p:pic>
      <p:pic>
        <p:nvPicPr>
          <p:cNvPr id="259" name="Google Shape;259;p25"/>
          <p:cNvPicPr preferRelativeResize="0"/>
          <p:nvPr/>
        </p:nvPicPr>
        <p:blipFill>
          <a:blip r:embed="rId4">
            <a:alphaModFix/>
          </a:blip>
          <a:stretch>
            <a:fillRect/>
          </a:stretch>
        </p:blipFill>
        <p:spPr>
          <a:xfrm>
            <a:off x="6213488" y="1586620"/>
            <a:ext cx="892698" cy="571888"/>
          </a:xfrm>
          <a:prstGeom prst="rect">
            <a:avLst/>
          </a:prstGeom>
          <a:noFill/>
          <a:ln>
            <a:noFill/>
          </a:ln>
        </p:spPr>
      </p:pic>
      <p:pic>
        <p:nvPicPr>
          <p:cNvPr id="260" name="Google Shape;260;p25"/>
          <p:cNvPicPr preferRelativeResize="0"/>
          <p:nvPr/>
        </p:nvPicPr>
        <p:blipFill>
          <a:blip r:embed="rId4">
            <a:alphaModFix/>
          </a:blip>
          <a:stretch>
            <a:fillRect/>
          </a:stretch>
        </p:blipFill>
        <p:spPr>
          <a:xfrm>
            <a:off x="6772513" y="1947470"/>
            <a:ext cx="892698" cy="571888"/>
          </a:xfrm>
          <a:prstGeom prst="rect">
            <a:avLst/>
          </a:prstGeom>
          <a:noFill/>
          <a:ln>
            <a:noFill/>
          </a:ln>
        </p:spPr>
      </p:pic>
      <p:pic>
        <p:nvPicPr>
          <p:cNvPr id="261" name="Google Shape;261;p25"/>
          <p:cNvPicPr preferRelativeResize="0"/>
          <p:nvPr/>
        </p:nvPicPr>
        <p:blipFill>
          <a:blip r:embed="rId4">
            <a:alphaModFix/>
          </a:blip>
          <a:stretch>
            <a:fillRect/>
          </a:stretch>
        </p:blipFill>
        <p:spPr>
          <a:xfrm>
            <a:off x="7210988" y="2308070"/>
            <a:ext cx="892698" cy="571888"/>
          </a:xfrm>
          <a:prstGeom prst="rect">
            <a:avLst/>
          </a:prstGeom>
          <a:noFill/>
          <a:ln>
            <a:noFill/>
          </a:ln>
        </p:spPr>
      </p:pic>
      <p:pic>
        <p:nvPicPr>
          <p:cNvPr id="262" name="Google Shape;262;p25"/>
          <p:cNvPicPr preferRelativeResize="0"/>
          <p:nvPr/>
        </p:nvPicPr>
        <p:blipFill>
          <a:blip r:embed="rId4">
            <a:alphaModFix/>
          </a:blip>
          <a:stretch>
            <a:fillRect/>
          </a:stretch>
        </p:blipFill>
        <p:spPr>
          <a:xfrm>
            <a:off x="7770013" y="2668920"/>
            <a:ext cx="892698" cy="571888"/>
          </a:xfrm>
          <a:prstGeom prst="rect">
            <a:avLst/>
          </a:prstGeom>
          <a:noFill/>
          <a:ln>
            <a:noFill/>
          </a:ln>
        </p:spPr>
      </p:pic>
      <p:pic>
        <p:nvPicPr>
          <p:cNvPr id="263" name="Google Shape;263;p25"/>
          <p:cNvPicPr preferRelativeResize="0"/>
          <p:nvPr/>
        </p:nvPicPr>
        <p:blipFill>
          <a:blip r:embed="rId4">
            <a:alphaModFix/>
          </a:blip>
          <a:stretch>
            <a:fillRect/>
          </a:stretch>
        </p:blipFill>
        <p:spPr>
          <a:xfrm>
            <a:off x="34950" y="2040492"/>
            <a:ext cx="892698" cy="571888"/>
          </a:xfrm>
          <a:prstGeom prst="rect">
            <a:avLst/>
          </a:prstGeom>
          <a:noFill/>
          <a:ln>
            <a:noFill/>
          </a:ln>
        </p:spPr>
      </p:pic>
      <p:pic>
        <p:nvPicPr>
          <p:cNvPr id="264" name="Google Shape;264;p25"/>
          <p:cNvPicPr preferRelativeResize="0"/>
          <p:nvPr/>
        </p:nvPicPr>
        <p:blipFill>
          <a:blip r:embed="rId4">
            <a:alphaModFix/>
          </a:blip>
          <a:stretch>
            <a:fillRect/>
          </a:stretch>
        </p:blipFill>
        <p:spPr>
          <a:xfrm>
            <a:off x="593975" y="2401342"/>
            <a:ext cx="892698" cy="571888"/>
          </a:xfrm>
          <a:prstGeom prst="rect">
            <a:avLst/>
          </a:prstGeom>
          <a:noFill/>
          <a:ln>
            <a:noFill/>
          </a:ln>
        </p:spPr>
      </p:pic>
      <p:pic>
        <p:nvPicPr>
          <p:cNvPr id="265" name="Google Shape;265;p25"/>
          <p:cNvPicPr preferRelativeResize="0"/>
          <p:nvPr/>
        </p:nvPicPr>
        <p:blipFill>
          <a:blip r:embed="rId4">
            <a:alphaModFix/>
          </a:blip>
          <a:stretch>
            <a:fillRect/>
          </a:stretch>
        </p:blipFill>
        <p:spPr>
          <a:xfrm>
            <a:off x="1032450" y="2761942"/>
            <a:ext cx="892698" cy="571888"/>
          </a:xfrm>
          <a:prstGeom prst="rect">
            <a:avLst/>
          </a:prstGeom>
          <a:noFill/>
          <a:ln>
            <a:noFill/>
          </a:ln>
        </p:spPr>
      </p:pic>
      <p:pic>
        <p:nvPicPr>
          <p:cNvPr id="266" name="Google Shape;266;p25"/>
          <p:cNvPicPr preferRelativeResize="0"/>
          <p:nvPr/>
        </p:nvPicPr>
        <p:blipFill>
          <a:blip r:embed="rId4">
            <a:alphaModFix/>
          </a:blip>
          <a:stretch>
            <a:fillRect/>
          </a:stretch>
        </p:blipFill>
        <p:spPr>
          <a:xfrm>
            <a:off x="1591475" y="3122792"/>
            <a:ext cx="892698" cy="571888"/>
          </a:xfrm>
          <a:prstGeom prst="rect">
            <a:avLst/>
          </a:prstGeom>
          <a:noFill/>
          <a:ln>
            <a:noFill/>
          </a:ln>
        </p:spPr>
      </p:pic>
      <p:pic>
        <p:nvPicPr>
          <p:cNvPr id="267" name="Google Shape;267;p25"/>
          <p:cNvPicPr preferRelativeResize="0"/>
          <p:nvPr/>
        </p:nvPicPr>
        <p:blipFill>
          <a:blip r:embed="rId4">
            <a:alphaModFix/>
          </a:blip>
          <a:stretch>
            <a:fillRect/>
          </a:stretch>
        </p:blipFill>
        <p:spPr>
          <a:xfrm>
            <a:off x="2122788" y="3489320"/>
            <a:ext cx="892698" cy="571888"/>
          </a:xfrm>
          <a:prstGeom prst="rect">
            <a:avLst/>
          </a:prstGeom>
          <a:noFill/>
          <a:ln>
            <a:noFill/>
          </a:ln>
        </p:spPr>
      </p:pic>
      <p:pic>
        <p:nvPicPr>
          <p:cNvPr id="268" name="Google Shape;268;p25"/>
          <p:cNvPicPr preferRelativeResize="0"/>
          <p:nvPr/>
        </p:nvPicPr>
        <p:blipFill>
          <a:blip r:embed="rId4">
            <a:alphaModFix/>
          </a:blip>
          <a:stretch>
            <a:fillRect/>
          </a:stretch>
        </p:blipFill>
        <p:spPr>
          <a:xfrm>
            <a:off x="2681813" y="3850170"/>
            <a:ext cx="892698" cy="571888"/>
          </a:xfrm>
          <a:prstGeom prst="rect">
            <a:avLst/>
          </a:prstGeom>
          <a:noFill/>
          <a:ln>
            <a:noFill/>
          </a:ln>
        </p:spPr>
      </p:pic>
      <p:pic>
        <p:nvPicPr>
          <p:cNvPr id="269" name="Google Shape;269;p25"/>
          <p:cNvPicPr preferRelativeResize="0"/>
          <p:nvPr/>
        </p:nvPicPr>
        <p:blipFill>
          <a:blip r:embed="rId4">
            <a:alphaModFix/>
          </a:blip>
          <a:stretch>
            <a:fillRect/>
          </a:stretch>
        </p:blipFill>
        <p:spPr>
          <a:xfrm>
            <a:off x="3120288" y="4210770"/>
            <a:ext cx="892698" cy="571888"/>
          </a:xfrm>
          <a:prstGeom prst="rect">
            <a:avLst/>
          </a:prstGeom>
          <a:noFill/>
          <a:ln>
            <a:noFill/>
          </a:ln>
        </p:spPr>
      </p:pic>
      <p:pic>
        <p:nvPicPr>
          <p:cNvPr id="270" name="Google Shape;270;p25"/>
          <p:cNvPicPr preferRelativeResize="0"/>
          <p:nvPr/>
        </p:nvPicPr>
        <p:blipFill>
          <a:blip r:embed="rId4">
            <a:alphaModFix/>
          </a:blip>
          <a:stretch>
            <a:fillRect/>
          </a:stretch>
        </p:blipFill>
        <p:spPr>
          <a:xfrm>
            <a:off x="3679313" y="4571620"/>
            <a:ext cx="892698" cy="571888"/>
          </a:xfrm>
          <a:prstGeom prst="rect">
            <a:avLst/>
          </a:prstGeom>
          <a:noFill/>
          <a:ln>
            <a:noFill/>
          </a:ln>
        </p:spPr>
      </p:pic>
      <p:cxnSp>
        <p:nvCxnSpPr>
          <p:cNvPr id="271" name="Google Shape;271;p25"/>
          <p:cNvCxnSpPr>
            <a:endCxn id="254" idx="1"/>
          </p:cNvCxnSpPr>
          <p:nvPr/>
        </p:nvCxnSpPr>
        <p:spPr>
          <a:xfrm>
            <a:off x="927513" y="2326350"/>
            <a:ext cx="2815200" cy="245400"/>
          </a:xfrm>
          <a:prstGeom prst="straightConnector1">
            <a:avLst/>
          </a:prstGeom>
          <a:noFill/>
          <a:ln cap="flat" cmpd="sng" w="9525">
            <a:solidFill>
              <a:schemeClr val="dk2"/>
            </a:solidFill>
            <a:prstDash val="solid"/>
            <a:round/>
            <a:headEnd len="med" w="med" type="none"/>
            <a:tailEnd len="med" w="med" type="triangle"/>
          </a:ln>
        </p:spPr>
      </p:cxnSp>
      <p:cxnSp>
        <p:nvCxnSpPr>
          <p:cNvPr id="272" name="Google Shape;272;p25"/>
          <p:cNvCxnSpPr>
            <a:stCxn id="264" idx="3"/>
            <a:endCxn id="254" idx="1"/>
          </p:cNvCxnSpPr>
          <p:nvPr/>
        </p:nvCxnSpPr>
        <p:spPr>
          <a:xfrm flipH="1" rot="10800000">
            <a:off x="1486673" y="2571786"/>
            <a:ext cx="2256000" cy="115500"/>
          </a:xfrm>
          <a:prstGeom prst="straightConnector1">
            <a:avLst/>
          </a:prstGeom>
          <a:noFill/>
          <a:ln cap="flat" cmpd="sng" w="9525">
            <a:solidFill>
              <a:schemeClr val="dk2"/>
            </a:solidFill>
            <a:prstDash val="solid"/>
            <a:round/>
            <a:headEnd len="med" w="med" type="none"/>
            <a:tailEnd len="med" w="med" type="triangle"/>
          </a:ln>
        </p:spPr>
      </p:cxnSp>
      <p:cxnSp>
        <p:nvCxnSpPr>
          <p:cNvPr id="273" name="Google Shape;273;p25"/>
          <p:cNvCxnSpPr>
            <a:stCxn id="266" idx="0"/>
            <a:endCxn id="254" idx="1"/>
          </p:cNvCxnSpPr>
          <p:nvPr/>
        </p:nvCxnSpPr>
        <p:spPr>
          <a:xfrm flipH="1" rot="10800000">
            <a:off x="2037824" y="2571692"/>
            <a:ext cx="1704900" cy="551100"/>
          </a:xfrm>
          <a:prstGeom prst="straightConnector1">
            <a:avLst/>
          </a:prstGeom>
          <a:noFill/>
          <a:ln cap="flat" cmpd="sng" w="9525">
            <a:solidFill>
              <a:schemeClr val="dk2"/>
            </a:solidFill>
            <a:prstDash val="solid"/>
            <a:round/>
            <a:headEnd len="med" w="med" type="none"/>
            <a:tailEnd len="med" w="med" type="triangle"/>
          </a:ln>
        </p:spPr>
      </p:cxnSp>
      <p:cxnSp>
        <p:nvCxnSpPr>
          <p:cNvPr id="274" name="Google Shape;274;p25"/>
          <p:cNvCxnSpPr>
            <a:stCxn id="267" idx="0"/>
            <a:endCxn id="254" idx="1"/>
          </p:cNvCxnSpPr>
          <p:nvPr/>
        </p:nvCxnSpPr>
        <p:spPr>
          <a:xfrm flipH="1" rot="10800000">
            <a:off x="2569137" y="2571620"/>
            <a:ext cx="1173600" cy="917700"/>
          </a:xfrm>
          <a:prstGeom prst="straightConnector1">
            <a:avLst/>
          </a:prstGeom>
          <a:noFill/>
          <a:ln cap="flat" cmpd="sng" w="9525">
            <a:solidFill>
              <a:schemeClr val="dk2"/>
            </a:solidFill>
            <a:prstDash val="solid"/>
            <a:round/>
            <a:headEnd len="med" w="med" type="none"/>
            <a:tailEnd len="med" w="med" type="triangle"/>
          </a:ln>
        </p:spPr>
      </p:cxnSp>
      <p:cxnSp>
        <p:nvCxnSpPr>
          <p:cNvPr id="275" name="Google Shape;275;p25"/>
          <p:cNvCxnSpPr>
            <a:stCxn id="268" idx="0"/>
            <a:endCxn id="254" idx="1"/>
          </p:cNvCxnSpPr>
          <p:nvPr/>
        </p:nvCxnSpPr>
        <p:spPr>
          <a:xfrm flipH="1" rot="10800000">
            <a:off x="3128162" y="2571870"/>
            <a:ext cx="614700" cy="1278300"/>
          </a:xfrm>
          <a:prstGeom prst="straightConnector1">
            <a:avLst/>
          </a:prstGeom>
          <a:noFill/>
          <a:ln cap="flat" cmpd="sng" w="9525">
            <a:solidFill>
              <a:schemeClr val="dk2"/>
            </a:solidFill>
            <a:prstDash val="solid"/>
            <a:round/>
            <a:headEnd len="med" w="med" type="none"/>
            <a:tailEnd len="med" w="med" type="triangle"/>
          </a:ln>
        </p:spPr>
      </p:cxnSp>
      <p:cxnSp>
        <p:nvCxnSpPr>
          <p:cNvPr id="276" name="Google Shape;276;p25"/>
          <p:cNvCxnSpPr>
            <a:stCxn id="268" idx="3"/>
            <a:endCxn id="254" idx="1"/>
          </p:cNvCxnSpPr>
          <p:nvPr/>
        </p:nvCxnSpPr>
        <p:spPr>
          <a:xfrm flipH="1" rot="10800000">
            <a:off x="3574511" y="2571614"/>
            <a:ext cx="168300" cy="1564500"/>
          </a:xfrm>
          <a:prstGeom prst="straightConnector1">
            <a:avLst/>
          </a:prstGeom>
          <a:noFill/>
          <a:ln cap="flat" cmpd="sng" w="9525">
            <a:solidFill>
              <a:schemeClr val="dk2"/>
            </a:solidFill>
            <a:prstDash val="solid"/>
            <a:round/>
            <a:headEnd len="med" w="med" type="none"/>
            <a:tailEnd len="med" w="med" type="triangle"/>
          </a:ln>
        </p:spPr>
      </p:cxnSp>
      <p:cxnSp>
        <p:nvCxnSpPr>
          <p:cNvPr id="277" name="Google Shape;277;p25"/>
          <p:cNvCxnSpPr>
            <a:stCxn id="270" idx="0"/>
            <a:endCxn id="254" idx="1"/>
          </p:cNvCxnSpPr>
          <p:nvPr/>
        </p:nvCxnSpPr>
        <p:spPr>
          <a:xfrm rot="10800000">
            <a:off x="3742862" y="2571820"/>
            <a:ext cx="382800" cy="1999800"/>
          </a:xfrm>
          <a:prstGeom prst="straightConnector1">
            <a:avLst/>
          </a:prstGeom>
          <a:noFill/>
          <a:ln cap="flat" cmpd="sng" w="9525">
            <a:solidFill>
              <a:schemeClr val="dk2"/>
            </a:solidFill>
            <a:prstDash val="solid"/>
            <a:round/>
            <a:headEnd len="med" w="med" type="none"/>
            <a:tailEnd len="med" w="med" type="triangle"/>
          </a:ln>
        </p:spPr>
      </p:cxnSp>
      <p:cxnSp>
        <p:nvCxnSpPr>
          <p:cNvPr id="278" name="Google Shape;278;p25"/>
          <p:cNvCxnSpPr/>
          <p:nvPr/>
        </p:nvCxnSpPr>
        <p:spPr>
          <a:xfrm flipH="1">
            <a:off x="3926950" y="585925"/>
            <a:ext cx="405600" cy="1797300"/>
          </a:xfrm>
          <a:prstGeom prst="straightConnector1">
            <a:avLst/>
          </a:prstGeom>
          <a:noFill/>
          <a:ln cap="flat" cmpd="sng" w="9525">
            <a:solidFill>
              <a:schemeClr val="dk2"/>
            </a:solidFill>
            <a:prstDash val="solid"/>
            <a:round/>
            <a:headEnd len="med" w="med" type="none"/>
            <a:tailEnd len="med" w="med" type="triangle"/>
          </a:ln>
        </p:spPr>
      </p:cxnSp>
      <p:cxnSp>
        <p:nvCxnSpPr>
          <p:cNvPr id="279" name="Google Shape;279;p25"/>
          <p:cNvCxnSpPr>
            <a:stCxn id="256" idx="1"/>
          </p:cNvCxnSpPr>
          <p:nvPr/>
        </p:nvCxnSpPr>
        <p:spPr>
          <a:xfrm flipH="1">
            <a:off x="3949375" y="784586"/>
            <a:ext cx="735300" cy="1564800"/>
          </a:xfrm>
          <a:prstGeom prst="straightConnector1">
            <a:avLst/>
          </a:prstGeom>
          <a:noFill/>
          <a:ln cap="flat" cmpd="sng" w="9525">
            <a:solidFill>
              <a:schemeClr val="dk2"/>
            </a:solidFill>
            <a:prstDash val="solid"/>
            <a:round/>
            <a:headEnd len="med" w="med" type="none"/>
            <a:tailEnd len="med" w="med" type="triangle"/>
          </a:ln>
        </p:spPr>
      </p:cxnSp>
      <p:cxnSp>
        <p:nvCxnSpPr>
          <p:cNvPr id="280" name="Google Shape;280;p25"/>
          <p:cNvCxnSpPr>
            <a:stCxn id="257" idx="1"/>
          </p:cNvCxnSpPr>
          <p:nvPr/>
        </p:nvCxnSpPr>
        <p:spPr>
          <a:xfrm flipH="1">
            <a:off x="3954950" y="1145186"/>
            <a:ext cx="1168200" cy="1204200"/>
          </a:xfrm>
          <a:prstGeom prst="straightConnector1">
            <a:avLst/>
          </a:prstGeom>
          <a:noFill/>
          <a:ln cap="flat" cmpd="sng" w="9525">
            <a:solidFill>
              <a:schemeClr val="dk2"/>
            </a:solidFill>
            <a:prstDash val="solid"/>
            <a:round/>
            <a:headEnd len="med" w="med" type="none"/>
            <a:tailEnd len="med" w="med" type="triangle"/>
          </a:ln>
        </p:spPr>
      </p:cxnSp>
      <p:cxnSp>
        <p:nvCxnSpPr>
          <p:cNvPr id="281" name="Google Shape;281;p25"/>
          <p:cNvCxnSpPr>
            <a:stCxn id="258" idx="1"/>
          </p:cNvCxnSpPr>
          <p:nvPr/>
        </p:nvCxnSpPr>
        <p:spPr>
          <a:xfrm flipH="1">
            <a:off x="3966475" y="1506036"/>
            <a:ext cx="1715700" cy="849000"/>
          </a:xfrm>
          <a:prstGeom prst="straightConnector1">
            <a:avLst/>
          </a:prstGeom>
          <a:noFill/>
          <a:ln cap="flat" cmpd="sng" w="9525">
            <a:solidFill>
              <a:schemeClr val="dk2"/>
            </a:solidFill>
            <a:prstDash val="solid"/>
            <a:round/>
            <a:headEnd len="med" w="med" type="none"/>
            <a:tailEnd len="med" w="med" type="triangle"/>
          </a:ln>
        </p:spPr>
      </p:cxnSp>
      <p:cxnSp>
        <p:nvCxnSpPr>
          <p:cNvPr id="282" name="Google Shape;282;p25"/>
          <p:cNvCxnSpPr>
            <a:stCxn id="259" idx="1"/>
          </p:cNvCxnSpPr>
          <p:nvPr/>
        </p:nvCxnSpPr>
        <p:spPr>
          <a:xfrm flipH="1">
            <a:off x="3983288" y="1872564"/>
            <a:ext cx="2230200" cy="476700"/>
          </a:xfrm>
          <a:prstGeom prst="straightConnector1">
            <a:avLst/>
          </a:prstGeom>
          <a:noFill/>
          <a:ln cap="flat" cmpd="sng" w="9525">
            <a:solidFill>
              <a:schemeClr val="dk2"/>
            </a:solidFill>
            <a:prstDash val="solid"/>
            <a:round/>
            <a:headEnd len="med" w="med" type="none"/>
            <a:tailEnd len="med" w="med" type="triangle"/>
          </a:ln>
        </p:spPr>
      </p:cxnSp>
      <p:cxnSp>
        <p:nvCxnSpPr>
          <p:cNvPr id="283" name="Google Shape;283;p25"/>
          <p:cNvCxnSpPr/>
          <p:nvPr/>
        </p:nvCxnSpPr>
        <p:spPr>
          <a:xfrm flipH="1">
            <a:off x="4000213" y="2233414"/>
            <a:ext cx="2772300" cy="93300"/>
          </a:xfrm>
          <a:prstGeom prst="straightConnector1">
            <a:avLst/>
          </a:prstGeom>
          <a:noFill/>
          <a:ln cap="flat" cmpd="sng" w="9525">
            <a:solidFill>
              <a:schemeClr val="dk2"/>
            </a:solidFill>
            <a:prstDash val="solid"/>
            <a:round/>
            <a:headEnd len="med" w="med" type="none"/>
            <a:tailEnd len="med" w="med" type="triangle"/>
          </a:ln>
        </p:spPr>
      </p:cxnSp>
      <p:cxnSp>
        <p:nvCxnSpPr>
          <p:cNvPr id="284" name="Google Shape;284;p25"/>
          <p:cNvCxnSpPr>
            <a:stCxn id="261" idx="2"/>
          </p:cNvCxnSpPr>
          <p:nvPr/>
        </p:nvCxnSpPr>
        <p:spPr>
          <a:xfrm rot="10800000">
            <a:off x="4129637" y="2755158"/>
            <a:ext cx="3527700" cy="124800"/>
          </a:xfrm>
          <a:prstGeom prst="straightConnector1">
            <a:avLst/>
          </a:prstGeom>
          <a:noFill/>
          <a:ln cap="flat" cmpd="sng" w="9525">
            <a:solidFill>
              <a:schemeClr val="dk2"/>
            </a:solidFill>
            <a:prstDash val="solid"/>
            <a:round/>
            <a:headEnd len="med" w="med" type="none"/>
            <a:tailEnd len="med" w="med" type="triangle"/>
          </a:ln>
        </p:spPr>
      </p:cxnSp>
      <p:cxnSp>
        <p:nvCxnSpPr>
          <p:cNvPr id="285" name="Google Shape;285;p25"/>
          <p:cNvCxnSpPr>
            <a:stCxn id="262" idx="2"/>
          </p:cNvCxnSpPr>
          <p:nvPr/>
        </p:nvCxnSpPr>
        <p:spPr>
          <a:xfrm rot="10800000">
            <a:off x="4163662" y="2755108"/>
            <a:ext cx="4052700" cy="485700"/>
          </a:xfrm>
          <a:prstGeom prst="straightConnector1">
            <a:avLst/>
          </a:prstGeom>
          <a:noFill/>
          <a:ln cap="flat" cmpd="sng" w="9525">
            <a:solidFill>
              <a:schemeClr val="dk2"/>
            </a:solidFill>
            <a:prstDash val="solid"/>
            <a:round/>
            <a:headEnd len="med" w="med" type="none"/>
            <a:tailEnd len="med" w="med" type="triangle"/>
          </a:ln>
        </p:spPr>
      </p:cxnSp>
      <p:pic>
        <p:nvPicPr>
          <p:cNvPr id="286" name="Google Shape;286;p25"/>
          <p:cNvPicPr preferRelativeResize="0"/>
          <p:nvPr/>
        </p:nvPicPr>
        <p:blipFill>
          <a:blip r:embed="rId5">
            <a:alphaModFix/>
          </a:blip>
          <a:stretch>
            <a:fillRect/>
          </a:stretch>
        </p:blipFill>
        <p:spPr>
          <a:xfrm>
            <a:off x="7363650" y="13275"/>
            <a:ext cx="1820775" cy="1365576"/>
          </a:xfrm>
          <a:prstGeom prst="rect">
            <a:avLst/>
          </a:prstGeom>
          <a:noFill/>
          <a:ln>
            <a:noFill/>
          </a:ln>
        </p:spPr>
      </p:pic>
      <p:pic>
        <p:nvPicPr>
          <p:cNvPr id="287" name="Google Shape;287;p25"/>
          <p:cNvPicPr preferRelativeResize="0"/>
          <p:nvPr/>
        </p:nvPicPr>
        <p:blipFill>
          <a:blip r:embed="rId5">
            <a:alphaModFix/>
          </a:blip>
          <a:stretch>
            <a:fillRect/>
          </a:stretch>
        </p:blipFill>
        <p:spPr>
          <a:xfrm>
            <a:off x="73525" y="3777925"/>
            <a:ext cx="1820775" cy="1365576"/>
          </a:xfrm>
          <a:prstGeom prst="rect">
            <a:avLst/>
          </a:prstGeom>
          <a:noFill/>
          <a:ln>
            <a:noFill/>
          </a:ln>
        </p:spPr>
      </p:pic>
      <p:sp>
        <p:nvSpPr>
          <p:cNvPr id="288" name="Google Shape;288;p25"/>
          <p:cNvSpPr/>
          <p:nvPr/>
        </p:nvSpPr>
        <p:spPr>
          <a:xfrm>
            <a:off x="4808500" y="3744175"/>
            <a:ext cx="702375" cy="571875"/>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9" name="Google Shape;289;p25"/>
          <p:cNvPicPr preferRelativeResize="0"/>
          <p:nvPr/>
        </p:nvPicPr>
        <p:blipFill>
          <a:blip r:embed="rId6">
            <a:alphaModFix/>
          </a:blip>
          <a:stretch>
            <a:fillRect/>
          </a:stretch>
        </p:blipFill>
        <p:spPr>
          <a:xfrm>
            <a:off x="2376365" y="845198"/>
            <a:ext cx="1298068" cy="1365575"/>
          </a:xfrm>
          <a:prstGeom prst="rect">
            <a:avLst/>
          </a:prstGeom>
          <a:noFill/>
          <a:ln>
            <a:noFill/>
          </a:ln>
        </p:spPr>
      </p:pic>
      <p:sp>
        <p:nvSpPr>
          <p:cNvPr id="290" name="Google Shape;290;p25"/>
          <p:cNvSpPr txBox="1"/>
          <p:nvPr/>
        </p:nvSpPr>
        <p:spPr>
          <a:xfrm>
            <a:off x="118050" y="505925"/>
            <a:ext cx="1540200" cy="10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500">
                <a:solidFill>
                  <a:srgbClr val="FF0000"/>
                </a:solidFill>
              </a:rPr>
              <a:t>:-(</a:t>
            </a:r>
            <a:endParaRPr b="1" sz="5500">
              <a:solidFill>
                <a:srgbClr val="FF0000"/>
              </a:solidFill>
            </a:endParaRPr>
          </a:p>
        </p:txBody>
      </p:sp>
      <p:sp>
        <p:nvSpPr>
          <p:cNvPr id="291" name="Google Shape;291;p25"/>
          <p:cNvSpPr txBox="1"/>
          <p:nvPr/>
        </p:nvSpPr>
        <p:spPr>
          <a:xfrm>
            <a:off x="6123825" y="3934550"/>
            <a:ext cx="30423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300">
                <a:solidFill>
                  <a:srgbClr val="FF0000"/>
                </a:solidFill>
              </a:rPr>
              <a:t>BTW/VAT!</a:t>
            </a:r>
            <a:endParaRPr sz="43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6"/>
          <p:cNvPicPr preferRelativeResize="0"/>
          <p:nvPr/>
        </p:nvPicPr>
        <p:blipFill>
          <a:blip r:embed="rId3">
            <a:alphaModFix/>
          </a:blip>
          <a:stretch>
            <a:fillRect/>
          </a:stretch>
        </p:blipFill>
        <p:spPr>
          <a:xfrm>
            <a:off x="0" y="0"/>
            <a:ext cx="5217642" cy="5143501"/>
          </a:xfrm>
          <a:prstGeom prst="rect">
            <a:avLst/>
          </a:prstGeom>
          <a:noFill/>
          <a:ln>
            <a:noFill/>
          </a:ln>
        </p:spPr>
      </p:pic>
      <p:sp>
        <p:nvSpPr>
          <p:cNvPr id="297" name="Google Shape;297;p26"/>
          <p:cNvSpPr txBox="1"/>
          <p:nvPr/>
        </p:nvSpPr>
        <p:spPr>
          <a:xfrm>
            <a:off x="5649050" y="967150"/>
            <a:ext cx="3516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This really is weird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Lawfirms have to host their lawsuits against Microsoft on Microsoft servers</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Governments make policy on US, on US servers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A whole continent that is </a:t>
            </a:r>
            <a:r>
              <a:rPr b="1" lang="en" sz="1800" u="sng">
                <a:solidFill>
                  <a:schemeClr val="dk2"/>
                </a:solidFill>
              </a:rPr>
              <a:t>unable to store its own data</a:t>
            </a:r>
            <a:endParaRPr b="1" sz="1800" u="sng">
              <a:solidFill>
                <a:schemeClr val="dk2"/>
              </a:solidFill>
            </a:endParaRPr>
          </a:p>
        </p:txBody>
      </p:sp>
      <p:pic>
        <p:nvPicPr>
          <p:cNvPr id="298" name="Google Shape;298;p26"/>
          <p:cNvPicPr preferRelativeResize="0"/>
          <p:nvPr/>
        </p:nvPicPr>
        <p:blipFill>
          <a:blip r:embed="rId4">
            <a:alphaModFix/>
          </a:blip>
          <a:stretch>
            <a:fillRect/>
          </a:stretch>
        </p:blipFill>
        <p:spPr>
          <a:xfrm>
            <a:off x="8099050" y="2"/>
            <a:ext cx="999400" cy="1188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cxnSp>
        <p:nvCxnSpPr>
          <p:cNvPr id="303" name="Google Shape;303;p27"/>
          <p:cNvCxnSpPr/>
          <p:nvPr/>
        </p:nvCxnSpPr>
        <p:spPr>
          <a:xfrm rot="10800000">
            <a:off x="4329753" y="1751582"/>
            <a:ext cx="0" cy="2674200"/>
          </a:xfrm>
          <a:prstGeom prst="straightConnector1">
            <a:avLst/>
          </a:prstGeom>
          <a:noFill/>
          <a:ln cap="flat" cmpd="sng" w="19050">
            <a:solidFill>
              <a:schemeClr val="dk2"/>
            </a:solidFill>
            <a:prstDash val="solid"/>
            <a:round/>
            <a:headEnd len="med" w="med" type="none"/>
            <a:tailEnd len="med" w="med" type="none"/>
          </a:ln>
        </p:spPr>
      </p:cxnSp>
      <p:cxnSp>
        <p:nvCxnSpPr>
          <p:cNvPr id="304" name="Google Shape;304;p27"/>
          <p:cNvCxnSpPr/>
          <p:nvPr/>
        </p:nvCxnSpPr>
        <p:spPr>
          <a:xfrm rot="10800000">
            <a:off x="7148854" y="1499703"/>
            <a:ext cx="5100" cy="2981700"/>
          </a:xfrm>
          <a:prstGeom prst="straightConnector1">
            <a:avLst/>
          </a:prstGeom>
          <a:noFill/>
          <a:ln cap="flat" cmpd="sng" w="19050">
            <a:solidFill>
              <a:schemeClr val="dk2"/>
            </a:solidFill>
            <a:prstDash val="solid"/>
            <a:round/>
            <a:headEnd len="med" w="med" type="none"/>
            <a:tailEnd len="med" w="med" type="none"/>
          </a:ln>
        </p:spPr>
      </p:cxnSp>
      <p:cxnSp>
        <p:nvCxnSpPr>
          <p:cNvPr id="305" name="Google Shape;305;p27"/>
          <p:cNvCxnSpPr/>
          <p:nvPr/>
        </p:nvCxnSpPr>
        <p:spPr>
          <a:xfrm flipH="1" rot="10800000">
            <a:off x="3631325" y="1430479"/>
            <a:ext cx="4115100" cy="396600"/>
          </a:xfrm>
          <a:prstGeom prst="straightConnector1">
            <a:avLst/>
          </a:prstGeom>
          <a:noFill/>
          <a:ln cap="flat" cmpd="sng" w="28575">
            <a:solidFill>
              <a:schemeClr val="dk2"/>
            </a:solidFill>
            <a:prstDash val="solid"/>
            <a:round/>
            <a:headEnd len="med" w="med" type="none"/>
            <a:tailEnd len="med" w="med" type="none"/>
          </a:ln>
        </p:spPr>
      </p:cxnSp>
      <p:pic>
        <p:nvPicPr>
          <p:cNvPr id="306" name="Google Shape;306;p27"/>
          <p:cNvPicPr preferRelativeResize="0"/>
          <p:nvPr/>
        </p:nvPicPr>
        <p:blipFill>
          <a:blip r:embed="rId3">
            <a:alphaModFix/>
          </a:blip>
          <a:stretch>
            <a:fillRect/>
          </a:stretch>
        </p:blipFill>
        <p:spPr>
          <a:xfrm>
            <a:off x="4495977" y="2333431"/>
            <a:ext cx="2385796" cy="438928"/>
          </a:xfrm>
          <a:prstGeom prst="rect">
            <a:avLst/>
          </a:prstGeom>
          <a:noFill/>
          <a:ln>
            <a:noFill/>
          </a:ln>
        </p:spPr>
      </p:pic>
      <p:pic>
        <p:nvPicPr>
          <p:cNvPr id="307" name="Google Shape;307;p27"/>
          <p:cNvPicPr preferRelativeResize="0"/>
          <p:nvPr/>
        </p:nvPicPr>
        <p:blipFill>
          <a:blip r:embed="rId4">
            <a:alphaModFix/>
          </a:blip>
          <a:stretch>
            <a:fillRect/>
          </a:stretch>
        </p:blipFill>
        <p:spPr>
          <a:xfrm>
            <a:off x="4698686" y="1905677"/>
            <a:ext cx="1980379" cy="325993"/>
          </a:xfrm>
          <a:prstGeom prst="rect">
            <a:avLst/>
          </a:prstGeom>
          <a:noFill/>
          <a:ln>
            <a:noFill/>
          </a:ln>
        </p:spPr>
      </p:pic>
      <p:sp>
        <p:nvSpPr>
          <p:cNvPr id="308" name="Google Shape;308;p27"/>
          <p:cNvSpPr/>
          <p:nvPr/>
        </p:nvSpPr>
        <p:spPr>
          <a:xfrm>
            <a:off x="1397575" y="1858933"/>
            <a:ext cx="2233656" cy="126662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9" name="Google Shape;309;p27"/>
          <p:cNvPicPr preferRelativeResize="0"/>
          <p:nvPr/>
        </p:nvPicPr>
        <p:blipFill>
          <a:blip r:embed="rId5">
            <a:alphaModFix/>
          </a:blip>
          <a:stretch>
            <a:fillRect/>
          </a:stretch>
        </p:blipFill>
        <p:spPr>
          <a:xfrm>
            <a:off x="2046893" y="2017930"/>
            <a:ext cx="935015" cy="713241"/>
          </a:xfrm>
          <a:prstGeom prst="rect">
            <a:avLst/>
          </a:prstGeom>
          <a:noFill/>
          <a:ln>
            <a:noFill/>
          </a:ln>
        </p:spPr>
      </p:pic>
      <p:pic>
        <p:nvPicPr>
          <p:cNvPr id="310" name="Google Shape;310;p27"/>
          <p:cNvPicPr preferRelativeResize="0"/>
          <p:nvPr/>
        </p:nvPicPr>
        <p:blipFill>
          <a:blip r:embed="rId6">
            <a:alphaModFix/>
          </a:blip>
          <a:stretch>
            <a:fillRect/>
          </a:stretch>
        </p:blipFill>
        <p:spPr>
          <a:xfrm>
            <a:off x="2381707" y="3358364"/>
            <a:ext cx="1783119" cy="1784599"/>
          </a:xfrm>
          <a:prstGeom prst="rect">
            <a:avLst/>
          </a:prstGeom>
          <a:noFill/>
          <a:ln>
            <a:noFill/>
          </a:ln>
        </p:spPr>
      </p:pic>
      <p:pic>
        <p:nvPicPr>
          <p:cNvPr id="311" name="Google Shape;311;p27"/>
          <p:cNvPicPr preferRelativeResize="0"/>
          <p:nvPr/>
        </p:nvPicPr>
        <p:blipFill>
          <a:blip r:embed="rId7">
            <a:alphaModFix/>
          </a:blip>
          <a:stretch>
            <a:fillRect/>
          </a:stretch>
        </p:blipFill>
        <p:spPr>
          <a:xfrm>
            <a:off x="4324869" y="958708"/>
            <a:ext cx="681981" cy="681981"/>
          </a:xfrm>
          <a:prstGeom prst="rect">
            <a:avLst/>
          </a:prstGeom>
          <a:noFill/>
          <a:ln>
            <a:noFill/>
          </a:ln>
        </p:spPr>
      </p:pic>
      <p:pic>
        <p:nvPicPr>
          <p:cNvPr id="312" name="Google Shape;312;p27"/>
          <p:cNvPicPr preferRelativeResize="0"/>
          <p:nvPr/>
        </p:nvPicPr>
        <p:blipFill>
          <a:blip r:embed="rId8">
            <a:alphaModFix/>
          </a:blip>
          <a:stretch>
            <a:fillRect/>
          </a:stretch>
        </p:blipFill>
        <p:spPr>
          <a:xfrm>
            <a:off x="5344331" y="939091"/>
            <a:ext cx="593778" cy="560608"/>
          </a:xfrm>
          <a:prstGeom prst="rect">
            <a:avLst/>
          </a:prstGeom>
          <a:noFill/>
          <a:ln>
            <a:noFill/>
          </a:ln>
        </p:spPr>
      </p:pic>
      <p:pic>
        <p:nvPicPr>
          <p:cNvPr id="313" name="Google Shape;313;p27"/>
          <p:cNvPicPr preferRelativeResize="0"/>
          <p:nvPr/>
        </p:nvPicPr>
        <p:blipFill>
          <a:blip r:embed="rId9">
            <a:alphaModFix/>
          </a:blip>
          <a:stretch>
            <a:fillRect/>
          </a:stretch>
        </p:blipFill>
        <p:spPr>
          <a:xfrm>
            <a:off x="6225080" y="762537"/>
            <a:ext cx="681981" cy="620603"/>
          </a:xfrm>
          <a:prstGeom prst="rect">
            <a:avLst/>
          </a:prstGeom>
          <a:noFill/>
          <a:ln>
            <a:noFill/>
          </a:ln>
        </p:spPr>
      </p:pic>
      <p:sp>
        <p:nvSpPr>
          <p:cNvPr id="314" name="Google Shape;314;p27"/>
          <p:cNvSpPr/>
          <p:nvPr/>
        </p:nvSpPr>
        <p:spPr>
          <a:xfrm>
            <a:off x="2681188" y="1317409"/>
            <a:ext cx="1491252" cy="434152"/>
          </a:xfrm>
          <a:custGeom>
            <a:rect b="b" l="l" r="r" t="t"/>
            <a:pathLst>
              <a:path extrusionOk="0" h="14097" w="54755">
                <a:moveTo>
                  <a:pt x="54755" y="0"/>
                </a:moveTo>
                <a:cubicBezTo>
                  <a:pt x="47672" y="715"/>
                  <a:pt x="21385" y="1941"/>
                  <a:pt x="12259" y="4290"/>
                </a:cubicBezTo>
                <a:cubicBezTo>
                  <a:pt x="3133" y="6640"/>
                  <a:pt x="2043" y="12463"/>
                  <a:pt x="0" y="14097"/>
                </a:cubicBezTo>
              </a:path>
            </a:pathLst>
          </a:custGeom>
          <a:noFill/>
          <a:ln cap="flat" cmpd="sng" w="9525">
            <a:solidFill>
              <a:schemeClr val="dk2"/>
            </a:solidFill>
            <a:prstDash val="dash"/>
            <a:round/>
            <a:headEnd len="med" w="med" type="none"/>
            <a:tailEnd len="med" w="med" type="triangle"/>
          </a:ln>
        </p:spPr>
      </p:sp>
      <p:pic>
        <p:nvPicPr>
          <p:cNvPr id="315" name="Google Shape;315;p27"/>
          <p:cNvPicPr preferRelativeResize="0"/>
          <p:nvPr/>
        </p:nvPicPr>
        <p:blipFill>
          <a:blip r:embed="rId10">
            <a:alphaModFix/>
          </a:blip>
          <a:stretch>
            <a:fillRect/>
          </a:stretch>
        </p:blipFill>
        <p:spPr>
          <a:xfrm>
            <a:off x="7809747" y="-2"/>
            <a:ext cx="1356850" cy="904550"/>
          </a:xfrm>
          <a:prstGeom prst="rect">
            <a:avLst/>
          </a:prstGeom>
          <a:noFill/>
          <a:ln>
            <a:noFill/>
          </a:ln>
        </p:spPr>
      </p:pic>
      <p:sp>
        <p:nvSpPr>
          <p:cNvPr id="316" name="Google Shape;316;p27"/>
          <p:cNvSpPr txBox="1"/>
          <p:nvPr/>
        </p:nvSpPr>
        <p:spPr>
          <a:xfrm>
            <a:off x="1916230" y="2554261"/>
            <a:ext cx="12465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OneDrive</a:t>
            </a:r>
            <a:endParaRPr sz="1800">
              <a:solidFill>
                <a:schemeClr val="dk2"/>
              </a:solidFill>
            </a:endParaRPr>
          </a:p>
        </p:txBody>
      </p:sp>
      <p:pic>
        <p:nvPicPr>
          <p:cNvPr id="317" name="Google Shape;317;p27"/>
          <p:cNvPicPr preferRelativeResize="0"/>
          <p:nvPr/>
        </p:nvPicPr>
        <p:blipFill>
          <a:blip r:embed="rId11">
            <a:alphaModFix/>
          </a:blip>
          <a:stretch>
            <a:fillRect/>
          </a:stretch>
        </p:blipFill>
        <p:spPr>
          <a:xfrm>
            <a:off x="584927" y="3281347"/>
            <a:ext cx="1783125" cy="1840173"/>
          </a:xfrm>
          <a:prstGeom prst="rect">
            <a:avLst/>
          </a:prstGeom>
          <a:noFill/>
          <a:ln>
            <a:noFill/>
          </a:ln>
        </p:spPr>
      </p:pic>
      <p:pic>
        <p:nvPicPr>
          <p:cNvPr id="318" name="Google Shape;318;p27"/>
          <p:cNvPicPr preferRelativeResize="0"/>
          <p:nvPr/>
        </p:nvPicPr>
        <p:blipFill>
          <a:blip r:embed="rId12">
            <a:alphaModFix/>
          </a:blip>
          <a:stretch>
            <a:fillRect/>
          </a:stretch>
        </p:blipFill>
        <p:spPr>
          <a:xfrm>
            <a:off x="0" y="2"/>
            <a:ext cx="999400" cy="1188600"/>
          </a:xfrm>
          <a:prstGeom prst="rect">
            <a:avLst/>
          </a:prstGeom>
          <a:noFill/>
          <a:ln>
            <a:noFill/>
          </a:ln>
        </p:spPr>
      </p:pic>
      <p:pic>
        <p:nvPicPr>
          <p:cNvPr id="319" name="Google Shape;319;p27"/>
          <p:cNvPicPr preferRelativeResize="0"/>
          <p:nvPr/>
        </p:nvPicPr>
        <p:blipFill>
          <a:blip r:embed="rId13">
            <a:alphaModFix/>
          </a:blip>
          <a:stretch>
            <a:fillRect/>
          </a:stretch>
        </p:blipFill>
        <p:spPr>
          <a:xfrm>
            <a:off x="1060701" y="1"/>
            <a:ext cx="473400" cy="3086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8"/>
          <p:cNvPicPr preferRelativeResize="0"/>
          <p:nvPr/>
        </p:nvPicPr>
        <p:blipFill>
          <a:blip r:embed="rId3">
            <a:alphaModFix/>
          </a:blip>
          <a:stretch>
            <a:fillRect/>
          </a:stretch>
        </p:blipFill>
        <p:spPr>
          <a:xfrm>
            <a:off x="381000" y="0"/>
            <a:ext cx="8305476"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9"/>
          <p:cNvPicPr preferRelativeResize="0"/>
          <p:nvPr/>
        </p:nvPicPr>
        <p:blipFill>
          <a:blip r:embed="rId3">
            <a:alphaModFix/>
          </a:blip>
          <a:stretch>
            <a:fillRect/>
          </a:stretch>
        </p:blipFill>
        <p:spPr>
          <a:xfrm>
            <a:off x="0" y="0"/>
            <a:ext cx="8641408"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0"/>
          <p:cNvPicPr preferRelativeResize="0"/>
          <p:nvPr/>
        </p:nvPicPr>
        <p:blipFill>
          <a:blip r:embed="rId3">
            <a:alphaModFix/>
          </a:blip>
          <a:stretch>
            <a:fillRect/>
          </a:stretch>
        </p:blipFill>
        <p:spPr>
          <a:xfrm>
            <a:off x="0" y="995881"/>
            <a:ext cx="9144001" cy="3350136"/>
          </a:xfrm>
          <a:prstGeom prst="rect">
            <a:avLst/>
          </a:prstGeom>
          <a:noFill/>
          <a:ln>
            <a:noFill/>
          </a:ln>
        </p:spPr>
      </p:pic>
      <p:sp>
        <p:nvSpPr>
          <p:cNvPr id="335" name="Google Shape;335;p30"/>
          <p:cNvSpPr/>
          <p:nvPr/>
        </p:nvSpPr>
        <p:spPr>
          <a:xfrm>
            <a:off x="2249625" y="1397231"/>
            <a:ext cx="1325400" cy="607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1"/>
          <p:cNvPicPr preferRelativeResize="0"/>
          <p:nvPr/>
        </p:nvPicPr>
        <p:blipFill>
          <a:blip r:embed="rId3">
            <a:alphaModFix/>
          </a:blip>
          <a:stretch>
            <a:fillRect/>
          </a:stretch>
        </p:blipFill>
        <p:spPr>
          <a:xfrm>
            <a:off x="5259151" y="30850"/>
            <a:ext cx="3847850" cy="1196450"/>
          </a:xfrm>
          <a:prstGeom prst="rect">
            <a:avLst/>
          </a:prstGeom>
          <a:noFill/>
          <a:ln>
            <a:noFill/>
          </a:ln>
        </p:spPr>
      </p:pic>
      <p:pic>
        <p:nvPicPr>
          <p:cNvPr id="341" name="Google Shape;341;p31"/>
          <p:cNvPicPr preferRelativeResize="0"/>
          <p:nvPr/>
        </p:nvPicPr>
        <p:blipFill>
          <a:blip r:embed="rId4">
            <a:alphaModFix/>
          </a:blip>
          <a:stretch>
            <a:fillRect/>
          </a:stretch>
        </p:blipFill>
        <p:spPr>
          <a:xfrm>
            <a:off x="285775" y="2376201"/>
            <a:ext cx="3721710" cy="452800"/>
          </a:xfrm>
          <a:prstGeom prst="rect">
            <a:avLst/>
          </a:prstGeom>
          <a:noFill/>
          <a:ln>
            <a:noFill/>
          </a:ln>
        </p:spPr>
      </p:pic>
      <p:pic>
        <p:nvPicPr>
          <p:cNvPr id="342" name="Google Shape;342;p31"/>
          <p:cNvPicPr preferRelativeResize="0"/>
          <p:nvPr/>
        </p:nvPicPr>
        <p:blipFill>
          <a:blip r:embed="rId5">
            <a:alphaModFix/>
          </a:blip>
          <a:stretch>
            <a:fillRect/>
          </a:stretch>
        </p:blipFill>
        <p:spPr>
          <a:xfrm>
            <a:off x="183225" y="3320601"/>
            <a:ext cx="2943225" cy="1552575"/>
          </a:xfrm>
          <a:prstGeom prst="rect">
            <a:avLst/>
          </a:prstGeom>
          <a:noFill/>
          <a:ln>
            <a:noFill/>
          </a:ln>
        </p:spPr>
      </p:pic>
      <p:pic>
        <p:nvPicPr>
          <p:cNvPr id="343" name="Google Shape;343;p31"/>
          <p:cNvPicPr preferRelativeResize="0"/>
          <p:nvPr/>
        </p:nvPicPr>
        <p:blipFill>
          <a:blip r:embed="rId6">
            <a:alphaModFix/>
          </a:blip>
          <a:stretch>
            <a:fillRect/>
          </a:stretch>
        </p:blipFill>
        <p:spPr>
          <a:xfrm>
            <a:off x="-67849" y="30855"/>
            <a:ext cx="3966100" cy="726200"/>
          </a:xfrm>
          <a:prstGeom prst="rect">
            <a:avLst/>
          </a:prstGeom>
          <a:noFill/>
          <a:ln>
            <a:noFill/>
          </a:ln>
        </p:spPr>
      </p:pic>
      <p:pic>
        <p:nvPicPr>
          <p:cNvPr id="344" name="Google Shape;344;p31"/>
          <p:cNvPicPr preferRelativeResize="0"/>
          <p:nvPr/>
        </p:nvPicPr>
        <p:blipFill>
          <a:blip r:embed="rId7">
            <a:alphaModFix/>
          </a:blip>
          <a:stretch>
            <a:fillRect/>
          </a:stretch>
        </p:blipFill>
        <p:spPr>
          <a:xfrm>
            <a:off x="481050" y="872256"/>
            <a:ext cx="3261249" cy="1388750"/>
          </a:xfrm>
          <a:prstGeom prst="rect">
            <a:avLst/>
          </a:prstGeom>
          <a:noFill/>
          <a:ln>
            <a:noFill/>
          </a:ln>
        </p:spPr>
      </p:pic>
      <p:pic>
        <p:nvPicPr>
          <p:cNvPr id="345" name="Google Shape;345;p31"/>
          <p:cNvPicPr preferRelativeResize="0"/>
          <p:nvPr/>
        </p:nvPicPr>
        <p:blipFill>
          <a:blip r:embed="rId8">
            <a:alphaModFix/>
          </a:blip>
          <a:stretch>
            <a:fillRect/>
          </a:stretch>
        </p:blipFill>
        <p:spPr>
          <a:xfrm>
            <a:off x="4300794" y="3341344"/>
            <a:ext cx="4742531" cy="726200"/>
          </a:xfrm>
          <a:prstGeom prst="rect">
            <a:avLst/>
          </a:prstGeom>
          <a:noFill/>
          <a:ln>
            <a:noFill/>
          </a:ln>
        </p:spPr>
      </p:pic>
      <p:sp>
        <p:nvSpPr>
          <p:cNvPr id="346" name="Google Shape;346;p31"/>
          <p:cNvSpPr txBox="1"/>
          <p:nvPr/>
        </p:nvSpPr>
        <p:spPr>
          <a:xfrm>
            <a:off x="3414500" y="4448150"/>
            <a:ext cx="569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solidFill>
                  <a:schemeClr val="hlink"/>
                </a:solidFill>
                <a:hlinkClick r:id="rId9"/>
              </a:rPr>
              <a:t>https://cert.europa.eu/publications/security-advisories/2025</a:t>
            </a:r>
            <a:r>
              <a:rPr lang="en" sz="1600"/>
              <a:t> </a:t>
            </a:r>
            <a:endParaRPr sz="1600"/>
          </a:p>
        </p:txBody>
      </p:sp>
      <p:pic>
        <p:nvPicPr>
          <p:cNvPr id="347" name="Google Shape;347;p31"/>
          <p:cNvPicPr preferRelativeResize="0"/>
          <p:nvPr/>
        </p:nvPicPr>
        <p:blipFill>
          <a:blip r:embed="rId10">
            <a:alphaModFix/>
          </a:blip>
          <a:stretch>
            <a:fillRect/>
          </a:stretch>
        </p:blipFill>
        <p:spPr>
          <a:xfrm>
            <a:off x="5869012" y="1227300"/>
            <a:ext cx="1733451" cy="173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62" name="Google Shape;62;p14"/>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63" name="Google Shape;63;p14"/>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64" name="Google Shape;64;p14"/>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65" name="Google Shape;65;p14"/>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66" name="Google Shape;66;p14"/>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67" name="Google Shape;67;p14"/>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68" name="Google Shape;68;p14"/>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69" name="Google Shape;69;p14"/>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70" name="Google Shape;70;p14"/>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71" name="Google Shape;71;p14"/>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72" name="Google Shape;72;p14"/>
          <p:cNvPicPr preferRelativeResize="0"/>
          <p:nvPr/>
        </p:nvPicPr>
        <p:blipFill>
          <a:blip r:embed="rId10">
            <a:alphaModFix/>
          </a:blip>
          <a:stretch>
            <a:fillRect/>
          </a:stretch>
        </p:blipFill>
        <p:spPr>
          <a:xfrm>
            <a:off x="8479650" y="169136"/>
            <a:ext cx="664350" cy="196264"/>
          </a:xfrm>
          <a:prstGeom prst="rect">
            <a:avLst/>
          </a:prstGeom>
          <a:noFill/>
          <a:ln>
            <a:noFill/>
          </a:ln>
        </p:spPr>
      </p:pic>
      <p:pic>
        <p:nvPicPr>
          <p:cNvPr id="73" name="Google Shape;73;p14"/>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74" name="Google Shape;74;p14"/>
          <p:cNvPicPr preferRelativeResize="0"/>
          <p:nvPr/>
        </p:nvPicPr>
        <p:blipFill>
          <a:blip r:embed="rId12">
            <a:alphaModFix/>
          </a:blip>
          <a:stretch>
            <a:fillRect/>
          </a:stretch>
        </p:blipFill>
        <p:spPr>
          <a:xfrm>
            <a:off x="8826985" y="965781"/>
            <a:ext cx="232140" cy="232125"/>
          </a:xfrm>
          <a:prstGeom prst="rect">
            <a:avLst/>
          </a:prstGeom>
          <a:noFill/>
          <a:ln>
            <a:noFill/>
          </a:ln>
        </p:spPr>
      </p:pic>
      <p:pic>
        <p:nvPicPr>
          <p:cNvPr id="75" name="Google Shape;75;p14"/>
          <p:cNvPicPr preferRelativeResize="0"/>
          <p:nvPr/>
        </p:nvPicPr>
        <p:blipFill rotWithShape="1">
          <a:blip r:embed="rId13">
            <a:alphaModFix/>
          </a:blip>
          <a:srcRect b="0" l="0" r="77659" t="0"/>
          <a:stretch/>
        </p:blipFill>
        <p:spPr>
          <a:xfrm>
            <a:off x="8638174" y="1224250"/>
            <a:ext cx="297526" cy="535150"/>
          </a:xfrm>
          <a:prstGeom prst="rect">
            <a:avLst/>
          </a:prstGeom>
          <a:noFill/>
          <a:ln>
            <a:noFill/>
          </a:ln>
        </p:spPr>
      </p:pic>
      <p:pic>
        <p:nvPicPr>
          <p:cNvPr id="76" name="Google Shape;76;p14"/>
          <p:cNvPicPr preferRelativeResize="0"/>
          <p:nvPr/>
        </p:nvPicPr>
        <p:blipFill>
          <a:blip r:embed="rId14">
            <a:alphaModFix/>
          </a:blip>
          <a:stretch>
            <a:fillRect/>
          </a:stretch>
        </p:blipFill>
        <p:spPr>
          <a:xfrm>
            <a:off x="7441226" y="79849"/>
            <a:ext cx="941102" cy="522839"/>
          </a:xfrm>
          <a:prstGeom prst="rect">
            <a:avLst/>
          </a:prstGeom>
          <a:noFill/>
          <a:ln>
            <a:noFill/>
          </a:ln>
        </p:spPr>
      </p:pic>
      <p:sp>
        <p:nvSpPr>
          <p:cNvPr id="77" name="Google Shape;77;p14"/>
          <p:cNvSpPr txBox="1"/>
          <p:nvPr/>
        </p:nvSpPr>
        <p:spPr>
          <a:xfrm>
            <a:off x="8118025" y="1829875"/>
            <a:ext cx="94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(advisor)</a:t>
            </a:r>
            <a:endParaRPr sz="1200">
              <a:solidFill>
                <a:schemeClr val="dk2"/>
              </a:solidFill>
            </a:endParaRPr>
          </a:p>
        </p:txBody>
      </p:sp>
      <p:cxnSp>
        <p:nvCxnSpPr>
          <p:cNvPr id="78" name="Google Shape;78;p14"/>
          <p:cNvCxnSpPr/>
          <p:nvPr/>
        </p:nvCxnSpPr>
        <p:spPr>
          <a:xfrm>
            <a:off x="2620025" y="1632825"/>
            <a:ext cx="1128300" cy="1128300"/>
          </a:xfrm>
          <a:prstGeom prst="straightConnector1">
            <a:avLst/>
          </a:prstGeom>
          <a:noFill/>
          <a:ln cap="flat" cmpd="sng" w="9525">
            <a:solidFill>
              <a:schemeClr val="dk2"/>
            </a:solidFill>
            <a:prstDash val="solid"/>
            <a:round/>
            <a:headEnd len="med" w="med" type="none"/>
            <a:tailEnd len="med" w="med" type="triangle"/>
          </a:ln>
        </p:spPr>
      </p:cxnSp>
      <p:cxnSp>
        <p:nvCxnSpPr>
          <p:cNvPr id="79" name="Google Shape;79;p14"/>
          <p:cNvCxnSpPr>
            <a:endCxn id="62" idx="0"/>
          </p:cNvCxnSpPr>
          <p:nvPr/>
        </p:nvCxnSpPr>
        <p:spPr>
          <a:xfrm flipH="1">
            <a:off x="2230384" y="1610319"/>
            <a:ext cx="426000" cy="1150800"/>
          </a:xfrm>
          <a:prstGeom prst="straightConnector1">
            <a:avLst/>
          </a:prstGeom>
          <a:noFill/>
          <a:ln cap="flat" cmpd="sng" w="9525">
            <a:solidFill>
              <a:schemeClr val="dk2"/>
            </a:solidFill>
            <a:prstDash val="solid"/>
            <a:round/>
            <a:headEnd len="med" w="med" type="none"/>
            <a:tailEnd len="med" w="med" type="triangle"/>
          </a:ln>
        </p:spPr>
      </p:cxnSp>
      <p:cxnSp>
        <p:nvCxnSpPr>
          <p:cNvPr id="80" name="Google Shape;80;p14"/>
          <p:cNvCxnSpPr/>
          <p:nvPr/>
        </p:nvCxnSpPr>
        <p:spPr>
          <a:xfrm flipH="1" rot="10800000">
            <a:off x="2656225" y="1140000"/>
            <a:ext cx="2938200" cy="517200"/>
          </a:xfrm>
          <a:prstGeom prst="straightConnector1">
            <a:avLst/>
          </a:prstGeom>
          <a:noFill/>
          <a:ln cap="flat" cmpd="sng" w="9525">
            <a:solidFill>
              <a:schemeClr val="dk2"/>
            </a:solidFill>
            <a:prstDash val="solid"/>
            <a:round/>
            <a:headEnd len="med" w="med" type="none"/>
            <a:tailEnd len="med" w="med" type="triangle"/>
          </a:ln>
        </p:spPr>
      </p:cxnSp>
      <p:sp>
        <p:nvSpPr>
          <p:cNvPr id="81" name="Google Shape;81;p14"/>
          <p:cNvSpPr txBox="1"/>
          <p:nvPr/>
        </p:nvSpPr>
        <p:spPr>
          <a:xfrm>
            <a:off x="4101875" y="4681800"/>
            <a:ext cx="553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Bert Hubert / </a:t>
            </a:r>
            <a:r>
              <a:rPr lang="en" sz="1800" u="sng">
                <a:solidFill>
                  <a:schemeClr val="hlink"/>
                </a:solidFill>
                <a:hlinkClick r:id="rId15"/>
              </a:rPr>
              <a:t>bert@hubertnet.nl</a:t>
            </a:r>
            <a:r>
              <a:rPr lang="en" sz="1800">
                <a:solidFill>
                  <a:schemeClr val="dk2"/>
                </a:solidFill>
              </a:rPr>
              <a:t> / +31622440095</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2"/>
          <p:cNvSpPr txBox="1"/>
          <p:nvPr>
            <p:ph type="title"/>
          </p:nvPr>
        </p:nvSpPr>
        <p:spPr>
          <a:xfrm>
            <a:off x="490250" y="450150"/>
            <a:ext cx="8409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This is all </a:t>
            </a:r>
            <a:r>
              <a:rPr b="1" lang="en">
                <a:solidFill>
                  <a:srgbClr val="FF0000"/>
                </a:solidFill>
              </a:rPr>
              <a:t>UNACCEPTABLE</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Literally a risk that can not be “accepted” © NCSC Webinar, 2026-03-30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3"/>
          <p:cNvPicPr preferRelativeResize="0"/>
          <p:nvPr/>
        </p:nvPicPr>
        <p:blipFill>
          <a:blip r:embed="rId3">
            <a:alphaModFix/>
          </a:blip>
          <a:stretch>
            <a:fillRect/>
          </a:stretch>
        </p:blipFill>
        <p:spPr>
          <a:xfrm>
            <a:off x="145075" y="1671275"/>
            <a:ext cx="4857750" cy="2952750"/>
          </a:xfrm>
          <a:prstGeom prst="rect">
            <a:avLst/>
          </a:prstGeom>
          <a:noFill/>
          <a:ln>
            <a:noFill/>
          </a:ln>
        </p:spPr>
      </p:pic>
      <p:sp>
        <p:nvSpPr>
          <p:cNvPr id="358" name="Google Shape;358;p33"/>
          <p:cNvSpPr txBox="1"/>
          <p:nvPr/>
        </p:nvSpPr>
        <p:spPr>
          <a:xfrm>
            <a:off x="1187100" y="305575"/>
            <a:ext cx="6769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2"/>
                </a:solidFill>
              </a:rPr>
              <a:t>Encryption that was strong… but not TOO strong</a:t>
            </a:r>
            <a:endParaRPr sz="2400">
              <a:solidFill>
                <a:schemeClr val="dk2"/>
              </a:solidFill>
            </a:endParaRPr>
          </a:p>
        </p:txBody>
      </p:sp>
      <p:pic>
        <p:nvPicPr>
          <p:cNvPr id="359" name="Google Shape;359;p33"/>
          <p:cNvPicPr preferRelativeResize="0"/>
          <p:nvPr/>
        </p:nvPicPr>
        <p:blipFill rotWithShape="1">
          <a:blip r:embed="rId4">
            <a:alphaModFix/>
          </a:blip>
          <a:srcRect b="30289" l="21562" r="38612" t="14721"/>
          <a:stretch/>
        </p:blipFill>
        <p:spPr>
          <a:xfrm>
            <a:off x="5394075" y="859675"/>
            <a:ext cx="3444326" cy="3947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34"/>
          <p:cNvPicPr preferRelativeResize="0"/>
          <p:nvPr/>
        </p:nvPicPr>
        <p:blipFill>
          <a:blip r:embed="rId3">
            <a:alphaModFix/>
          </a:blip>
          <a:stretch>
            <a:fillRect/>
          </a:stretch>
        </p:blipFill>
        <p:spPr>
          <a:xfrm>
            <a:off x="1556363" y="463272"/>
            <a:ext cx="6031273" cy="2774150"/>
          </a:xfrm>
          <a:prstGeom prst="rect">
            <a:avLst/>
          </a:prstGeom>
          <a:noFill/>
          <a:ln>
            <a:noFill/>
          </a:ln>
        </p:spPr>
      </p:pic>
      <p:sp>
        <p:nvSpPr>
          <p:cNvPr id="365" name="Google Shape;365;p34"/>
          <p:cNvSpPr txBox="1"/>
          <p:nvPr/>
        </p:nvSpPr>
        <p:spPr>
          <a:xfrm>
            <a:off x="282075" y="3530872"/>
            <a:ext cx="85446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2"/>
                </a:solidFill>
              </a:rPr>
              <a:t>“Skype was created by Niklas Zennström, Janus Friis, and four Estonian developers, and first released in August 2003. In September 2005, </a:t>
            </a:r>
            <a:r>
              <a:rPr b="1" lang="en" sz="2300">
                <a:solidFill>
                  <a:schemeClr val="dk2"/>
                </a:solidFill>
              </a:rPr>
              <a:t>eBay</a:t>
            </a:r>
            <a:r>
              <a:rPr lang="en" sz="2300">
                <a:solidFill>
                  <a:schemeClr val="dk2"/>
                </a:solidFill>
              </a:rPr>
              <a:t> acquired it for $2.6 billion”</a:t>
            </a:r>
            <a:endParaRPr sz="23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5"/>
          <p:cNvPicPr preferRelativeResize="0"/>
          <p:nvPr/>
        </p:nvPicPr>
        <p:blipFill>
          <a:blip r:embed="rId3">
            <a:alphaModFix/>
          </a:blip>
          <a:stretch>
            <a:fillRect/>
          </a:stretch>
        </p:blipFill>
        <p:spPr>
          <a:xfrm>
            <a:off x="0" y="0"/>
            <a:ext cx="6858000" cy="5143500"/>
          </a:xfrm>
          <a:prstGeom prst="rect">
            <a:avLst/>
          </a:prstGeom>
          <a:noFill/>
          <a:ln>
            <a:noFill/>
          </a:ln>
        </p:spPr>
      </p:pic>
      <p:cxnSp>
        <p:nvCxnSpPr>
          <p:cNvPr id="371" name="Google Shape;371;p35"/>
          <p:cNvCxnSpPr/>
          <p:nvPr/>
        </p:nvCxnSpPr>
        <p:spPr>
          <a:xfrm rot="10800000">
            <a:off x="5218450" y="564100"/>
            <a:ext cx="2256600" cy="17748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6"/>
          <p:cNvSpPr txBox="1"/>
          <p:nvPr/>
        </p:nvSpPr>
        <p:spPr>
          <a:xfrm>
            <a:off x="0" y="0"/>
            <a:ext cx="9144000" cy="46794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lang="en" sz="2800"/>
              <a:t>“Weapons from a more civilized time”</a:t>
            </a:r>
            <a:endParaRPr sz="28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DES</a:t>
            </a:r>
            <a:endParaRPr sz="2400"/>
          </a:p>
          <a:p>
            <a:pPr indent="-381000" lvl="0" marL="457200" rtl="0" algn="l">
              <a:spcBef>
                <a:spcPts val="0"/>
              </a:spcBef>
              <a:spcAft>
                <a:spcPts val="0"/>
              </a:spcAft>
              <a:buSzPts val="2400"/>
              <a:buChar char="●"/>
            </a:pPr>
            <a:r>
              <a:rPr lang="en" sz="2400"/>
              <a:t>GSM</a:t>
            </a:r>
            <a:endParaRPr sz="2400"/>
          </a:p>
          <a:p>
            <a:pPr indent="-381000" lvl="0" marL="457200" rtl="0" algn="l">
              <a:spcBef>
                <a:spcPts val="0"/>
              </a:spcBef>
              <a:spcAft>
                <a:spcPts val="0"/>
              </a:spcAft>
              <a:buSzPts val="2400"/>
              <a:buChar char="●"/>
            </a:pPr>
            <a:r>
              <a:rPr lang="en" sz="2400"/>
              <a:t>TETRA/ETSI</a:t>
            </a:r>
            <a:endParaRPr sz="2400"/>
          </a:p>
          <a:p>
            <a:pPr indent="-381000" lvl="0" marL="457200" rtl="0" algn="l">
              <a:spcBef>
                <a:spcPts val="0"/>
              </a:spcBef>
              <a:spcAft>
                <a:spcPts val="0"/>
              </a:spcAft>
              <a:buSzPts val="2400"/>
              <a:buChar char="●"/>
            </a:pPr>
            <a:r>
              <a:rPr lang="en" sz="2400"/>
              <a:t>Crypto AG</a:t>
            </a:r>
            <a:endParaRPr sz="2400"/>
          </a:p>
          <a:p>
            <a:pPr indent="-381000" lvl="0" marL="457200" rtl="0" algn="l">
              <a:spcBef>
                <a:spcPts val="0"/>
              </a:spcBef>
              <a:spcAft>
                <a:spcPts val="0"/>
              </a:spcAft>
              <a:buSzPts val="2400"/>
              <a:buChar char="●"/>
            </a:pPr>
            <a:r>
              <a:rPr lang="en" sz="2400"/>
              <a:t>Philips Crypto</a:t>
            </a:r>
            <a:endParaRPr sz="2400"/>
          </a:p>
          <a:p>
            <a:pPr indent="-381000" lvl="0" marL="457200" rtl="0" algn="l">
              <a:spcBef>
                <a:spcPts val="0"/>
              </a:spcBef>
              <a:spcAft>
                <a:spcPts val="0"/>
              </a:spcAft>
              <a:buSzPts val="2400"/>
              <a:buChar char="●"/>
            </a:pPr>
            <a:r>
              <a:rPr lang="en" sz="2400"/>
              <a:t>Dual_EC_DRBG </a:t>
            </a:r>
            <a:endParaRPr sz="2400"/>
          </a:p>
          <a:p>
            <a:pPr indent="-381000" lvl="1" marL="914400" rtl="0" algn="l">
              <a:spcBef>
                <a:spcPts val="0"/>
              </a:spcBef>
              <a:spcAft>
                <a:spcPts val="0"/>
              </a:spcAft>
              <a:buSzPts val="2400"/>
              <a:buChar char="○"/>
            </a:pPr>
            <a:r>
              <a:rPr lang="en" sz="2400"/>
              <a:t>TLS “extended random”</a:t>
            </a:r>
            <a:endParaRPr sz="2400"/>
          </a:p>
          <a:p>
            <a:pPr indent="-381000" lvl="0" marL="457200" rtl="0" algn="l">
              <a:spcBef>
                <a:spcPts val="0"/>
              </a:spcBef>
              <a:spcAft>
                <a:spcPts val="0"/>
              </a:spcAft>
              <a:buSzPts val="2400"/>
              <a:buChar char="●"/>
            </a:pPr>
            <a:r>
              <a:rPr lang="en" sz="2400"/>
              <a:t>"Bullrun"</a:t>
            </a:r>
            <a:endParaRPr sz="2400"/>
          </a:p>
          <a:p>
            <a:pPr indent="-381000" lvl="0" marL="457200" rtl="0" algn="l">
              <a:spcBef>
                <a:spcPts val="0"/>
              </a:spcBef>
              <a:spcAft>
                <a:spcPts val="0"/>
              </a:spcAft>
              <a:buSzPts val="2400"/>
              <a:buChar char="●"/>
            </a:pPr>
            <a:r>
              <a:rPr lang="en" sz="2400"/>
              <a:t> NIST curves? </a:t>
            </a:r>
            <a:endParaRPr sz="2400"/>
          </a:p>
          <a:p>
            <a:pPr indent="-381000" lvl="1" marL="914400" rtl="0" algn="l">
              <a:spcBef>
                <a:spcPts val="0"/>
              </a:spcBef>
              <a:spcAft>
                <a:spcPts val="0"/>
              </a:spcAft>
              <a:buSzPts val="2400"/>
              <a:buChar char="○"/>
            </a:pPr>
            <a:r>
              <a:rPr lang="en" sz="2400"/>
              <a:t>Perhaps not </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7"/>
          <p:cNvPicPr preferRelativeResize="0"/>
          <p:nvPr/>
        </p:nvPicPr>
        <p:blipFill>
          <a:blip r:embed="rId3">
            <a:alphaModFix/>
          </a:blip>
          <a:stretch>
            <a:fillRect/>
          </a:stretch>
        </p:blipFill>
        <p:spPr>
          <a:xfrm>
            <a:off x="0" y="2620566"/>
            <a:ext cx="1427010" cy="482799"/>
          </a:xfrm>
          <a:prstGeom prst="rect">
            <a:avLst/>
          </a:prstGeom>
          <a:noFill/>
          <a:ln>
            <a:noFill/>
          </a:ln>
        </p:spPr>
      </p:pic>
      <p:pic>
        <p:nvPicPr>
          <p:cNvPr id="382" name="Google Shape;382;p37"/>
          <p:cNvPicPr preferRelativeResize="0"/>
          <p:nvPr/>
        </p:nvPicPr>
        <p:blipFill>
          <a:blip r:embed="rId4">
            <a:alphaModFix/>
          </a:blip>
          <a:stretch>
            <a:fillRect/>
          </a:stretch>
        </p:blipFill>
        <p:spPr>
          <a:xfrm>
            <a:off x="1638991" y="2461500"/>
            <a:ext cx="721058" cy="721051"/>
          </a:xfrm>
          <a:prstGeom prst="rect">
            <a:avLst/>
          </a:prstGeom>
          <a:noFill/>
          <a:ln>
            <a:noFill/>
          </a:ln>
        </p:spPr>
      </p:pic>
      <p:pic>
        <p:nvPicPr>
          <p:cNvPr id="383" name="Google Shape;383;p37"/>
          <p:cNvPicPr preferRelativeResize="0"/>
          <p:nvPr/>
        </p:nvPicPr>
        <p:blipFill>
          <a:blip r:embed="rId5">
            <a:alphaModFix/>
          </a:blip>
          <a:stretch>
            <a:fillRect/>
          </a:stretch>
        </p:blipFill>
        <p:spPr>
          <a:xfrm>
            <a:off x="3680501" y="2416708"/>
            <a:ext cx="765849" cy="765840"/>
          </a:xfrm>
          <a:prstGeom prst="rect">
            <a:avLst/>
          </a:prstGeom>
          <a:noFill/>
          <a:ln>
            <a:noFill/>
          </a:ln>
        </p:spPr>
      </p:pic>
      <p:pic>
        <p:nvPicPr>
          <p:cNvPr id="384" name="Google Shape;384;p37"/>
          <p:cNvPicPr preferRelativeResize="0"/>
          <p:nvPr/>
        </p:nvPicPr>
        <p:blipFill>
          <a:blip r:embed="rId6">
            <a:alphaModFix/>
          </a:blip>
          <a:stretch>
            <a:fillRect/>
          </a:stretch>
        </p:blipFill>
        <p:spPr>
          <a:xfrm>
            <a:off x="2682554" y="2368400"/>
            <a:ext cx="662481" cy="787893"/>
          </a:xfrm>
          <a:prstGeom prst="rect">
            <a:avLst/>
          </a:prstGeom>
          <a:noFill/>
          <a:ln>
            <a:noFill/>
          </a:ln>
        </p:spPr>
      </p:pic>
      <p:pic>
        <p:nvPicPr>
          <p:cNvPr id="385" name="Google Shape;385;p37"/>
          <p:cNvPicPr preferRelativeResize="0"/>
          <p:nvPr/>
        </p:nvPicPr>
        <p:blipFill>
          <a:blip r:embed="rId7">
            <a:alphaModFix/>
          </a:blip>
          <a:stretch>
            <a:fillRect/>
          </a:stretch>
        </p:blipFill>
        <p:spPr>
          <a:xfrm>
            <a:off x="3859324" y="4021049"/>
            <a:ext cx="1065501" cy="1065501"/>
          </a:xfrm>
          <a:prstGeom prst="rect">
            <a:avLst/>
          </a:prstGeom>
          <a:noFill/>
          <a:ln>
            <a:noFill/>
          </a:ln>
        </p:spPr>
      </p:pic>
      <p:pic>
        <p:nvPicPr>
          <p:cNvPr id="386" name="Google Shape;386;p37"/>
          <p:cNvPicPr preferRelativeResize="0"/>
          <p:nvPr/>
        </p:nvPicPr>
        <p:blipFill>
          <a:blip r:embed="rId8">
            <a:alphaModFix/>
          </a:blip>
          <a:stretch>
            <a:fillRect/>
          </a:stretch>
        </p:blipFill>
        <p:spPr>
          <a:xfrm>
            <a:off x="4781825" y="2348913"/>
            <a:ext cx="946225" cy="946225"/>
          </a:xfrm>
          <a:prstGeom prst="rect">
            <a:avLst/>
          </a:prstGeom>
          <a:noFill/>
          <a:ln>
            <a:noFill/>
          </a:ln>
        </p:spPr>
      </p:pic>
      <p:pic>
        <p:nvPicPr>
          <p:cNvPr id="387" name="Google Shape;387;p37"/>
          <p:cNvPicPr preferRelativeResize="0"/>
          <p:nvPr/>
        </p:nvPicPr>
        <p:blipFill>
          <a:blip r:embed="rId9">
            <a:alphaModFix/>
          </a:blip>
          <a:stretch>
            <a:fillRect/>
          </a:stretch>
        </p:blipFill>
        <p:spPr>
          <a:xfrm>
            <a:off x="5848440" y="2428072"/>
            <a:ext cx="984872" cy="787900"/>
          </a:xfrm>
          <a:prstGeom prst="rect">
            <a:avLst/>
          </a:prstGeom>
          <a:noFill/>
          <a:ln>
            <a:noFill/>
          </a:ln>
        </p:spPr>
      </p:pic>
      <p:pic>
        <p:nvPicPr>
          <p:cNvPr id="388" name="Google Shape;388;p37"/>
          <p:cNvPicPr preferRelativeResize="0"/>
          <p:nvPr/>
        </p:nvPicPr>
        <p:blipFill>
          <a:blip r:embed="rId10">
            <a:alphaModFix/>
          </a:blip>
          <a:stretch>
            <a:fillRect/>
          </a:stretch>
        </p:blipFill>
        <p:spPr>
          <a:xfrm>
            <a:off x="6833300" y="2388037"/>
            <a:ext cx="984876" cy="984876"/>
          </a:xfrm>
          <a:prstGeom prst="rect">
            <a:avLst/>
          </a:prstGeom>
          <a:noFill/>
          <a:ln>
            <a:noFill/>
          </a:ln>
        </p:spPr>
      </p:pic>
      <p:cxnSp>
        <p:nvCxnSpPr>
          <p:cNvPr id="389" name="Google Shape;389;p37"/>
          <p:cNvCxnSpPr>
            <a:stCxn id="385" idx="0"/>
            <a:endCxn id="381" idx="2"/>
          </p:cNvCxnSpPr>
          <p:nvPr/>
        </p:nvCxnSpPr>
        <p:spPr>
          <a:xfrm rot="10800000">
            <a:off x="713475" y="3103349"/>
            <a:ext cx="3678600" cy="917700"/>
          </a:xfrm>
          <a:prstGeom prst="straightConnector1">
            <a:avLst/>
          </a:prstGeom>
          <a:noFill/>
          <a:ln cap="flat" cmpd="sng" w="9525">
            <a:solidFill>
              <a:schemeClr val="dk2"/>
            </a:solidFill>
            <a:prstDash val="solid"/>
            <a:round/>
            <a:headEnd len="med" w="med" type="none"/>
            <a:tailEnd len="med" w="med" type="triangle"/>
          </a:ln>
        </p:spPr>
      </p:cxnSp>
      <p:cxnSp>
        <p:nvCxnSpPr>
          <p:cNvPr id="390" name="Google Shape;390;p37"/>
          <p:cNvCxnSpPr>
            <a:stCxn id="385" idx="0"/>
            <a:endCxn id="382" idx="2"/>
          </p:cNvCxnSpPr>
          <p:nvPr/>
        </p:nvCxnSpPr>
        <p:spPr>
          <a:xfrm rot="10800000">
            <a:off x="1999575" y="3182549"/>
            <a:ext cx="2392500" cy="838500"/>
          </a:xfrm>
          <a:prstGeom prst="straightConnector1">
            <a:avLst/>
          </a:prstGeom>
          <a:noFill/>
          <a:ln cap="flat" cmpd="sng" w="9525">
            <a:solidFill>
              <a:schemeClr val="dk2"/>
            </a:solidFill>
            <a:prstDash val="solid"/>
            <a:round/>
            <a:headEnd len="med" w="med" type="none"/>
            <a:tailEnd len="med" w="med" type="triangle"/>
          </a:ln>
        </p:spPr>
      </p:cxnSp>
      <p:cxnSp>
        <p:nvCxnSpPr>
          <p:cNvPr id="391" name="Google Shape;391;p37"/>
          <p:cNvCxnSpPr>
            <a:stCxn id="385" idx="0"/>
            <a:endCxn id="384" idx="2"/>
          </p:cNvCxnSpPr>
          <p:nvPr/>
        </p:nvCxnSpPr>
        <p:spPr>
          <a:xfrm rot="10800000">
            <a:off x="3013875" y="3156149"/>
            <a:ext cx="1378200" cy="864900"/>
          </a:xfrm>
          <a:prstGeom prst="straightConnector1">
            <a:avLst/>
          </a:prstGeom>
          <a:noFill/>
          <a:ln cap="flat" cmpd="sng" w="9525">
            <a:solidFill>
              <a:schemeClr val="dk2"/>
            </a:solidFill>
            <a:prstDash val="solid"/>
            <a:round/>
            <a:headEnd len="med" w="med" type="none"/>
            <a:tailEnd len="med" w="med" type="triangle"/>
          </a:ln>
        </p:spPr>
      </p:cxnSp>
      <p:cxnSp>
        <p:nvCxnSpPr>
          <p:cNvPr id="392" name="Google Shape;392;p37"/>
          <p:cNvCxnSpPr>
            <a:stCxn id="385" idx="0"/>
            <a:endCxn id="383" idx="2"/>
          </p:cNvCxnSpPr>
          <p:nvPr/>
        </p:nvCxnSpPr>
        <p:spPr>
          <a:xfrm rot="10800000">
            <a:off x="4063575" y="3182549"/>
            <a:ext cx="328500" cy="838500"/>
          </a:xfrm>
          <a:prstGeom prst="straightConnector1">
            <a:avLst/>
          </a:prstGeom>
          <a:noFill/>
          <a:ln cap="flat" cmpd="sng" w="9525">
            <a:solidFill>
              <a:schemeClr val="dk2"/>
            </a:solidFill>
            <a:prstDash val="solid"/>
            <a:round/>
            <a:headEnd len="med" w="med" type="none"/>
            <a:tailEnd len="med" w="med" type="triangle"/>
          </a:ln>
        </p:spPr>
      </p:cxnSp>
      <p:cxnSp>
        <p:nvCxnSpPr>
          <p:cNvPr id="393" name="Google Shape;393;p37"/>
          <p:cNvCxnSpPr>
            <a:stCxn id="385" idx="0"/>
            <a:endCxn id="386" idx="2"/>
          </p:cNvCxnSpPr>
          <p:nvPr/>
        </p:nvCxnSpPr>
        <p:spPr>
          <a:xfrm flipH="1" rot="10800000">
            <a:off x="4392075" y="3295049"/>
            <a:ext cx="862800" cy="726000"/>
          </a:xfrm>
          <a:prstGeom prst="straightConnector1">
            <a:avLst/>
          </a:prstGeom>
          <a:noFill/>
          <a:ln cap="flat" cmpd="sng" w="9525">
            <a:solidFill>
              <a:schemeClr val="dk2"/>
            </a:solidFill>
            <a:prstDash val="solid"/>
            <a:round/>
            <a:headEnd len="med" w="med" type="none"/>
            <a:tailEnd len="med" w="med" type="triangle"/>
          </a:ln>
        </p:spPr>
      </p:cxnSp>
      <p:cxnSp>
        <p:nvCxnSpPr>
          <p:cNvPr id="394" name="Google Shape;394;p37"/>
          <p:cNvCxnSpPr>
            <a:stCxn id="385" idx="0"/>
            <a:endCxn id="387" idx="2"/>
          </p:cNvCxnSpPr>
          <p:nvPr/>
        </p:nvCxnSpPr>
        <p:spPr>
          <a:xfrm flipH="1" rot="10800000">
            <a:off x="4392075" y="3215849"/>
            <a:ext cx="1948800" cy="805200"/>
          </a:xfrm>
          <a:prstGeom prst="straightConnector1">
            <a:avLst/>
          </a:prstGeom>
          <a:noFill/>
          <a:ln cap="flat" cmpd="sng" w="9525">
            <a:solidFill>
              <a:schemeClr val="dk2"/>
            </a:solidFill>
            <a:prstDash val="solid"/>
            <a:round/>
            <a:headEnd len="med" w="med" type="none"/>
            <a:tailEnd len="med" w="med" type="triangle"/>
          </a:ln>
        </p:spPr>
      </p:cxnSp>
      <p:cxnSp>
        <p:nvCxnSpPr>
          <p:cNvPr id="395" name="Google Shape;395;p37"/>
          <p:cNvCxnSpPr>
            <a:stCxn id="385" idx="0"/>
            <a:endCxn id="388" idx="2"/>
          </p:cNvCxnSpPr>
          <p:nvPr/>
        </p:nvCxnSpPr>
        <p:spPr>
          <a:xfrm flipH="1" rot="10800000">
            <a:off x="4392075" y="3373049"/>
            <a:ext cx="2933700" cy="648000"/>
          </a:xfrm>
          <a:prstGeom prst="straightConnector1">
            <a:avLst/>
          </a:prstGeom>
          <a:noFill/>
          <a:ln cap="flat" cmpd="sng" w="9525">
            <a:solidFill>
              <a:schemeClr val="dk2"/>
            </a:solidFill>
            <a:prstDash val="solid"/>
            <a:round/>
            <a:headEnd len="med" w="med" type="none"/>
            <a:tailEnd len="med" w="med" type="triangle"/>
          </a:ln>
        </p:spPr>
      </p:cxnSp>
      <p:cxnSp>
        <p:nvCxnSpPr>
          <p:cNvPr id="396" name="Google Shape;396;p37"/>
          <p:cNvCxnSpPr>
            <a:stCxn id="385" idx="0"/>
            <a:endCxn id="397" idx="2"/>
          </p:cNvCxnSpPr>
          <p:nvPr/>
        </p:nvCxnSpPr>
        <p:spPr>
          <a:xfrm flipH="1" rot="10800000">
            <a:off x="4392075" y="3019049"/>
            <a:ext cx="4089000" cy="1002000"/>
          </a:xfrm>
          <a:prstGeom prst="straightConnector1">
            <a:avLst/>
          </a:prstGeom>
          <a:noFill/>
          <a:ln cap="flat" cmpd="sng" w="9525">
            <a:solidFill>
              <a:schemeClr val="dk2"/>
            </a:solidFill>
            <a:prstDash val="solid"/>
            <a:round/>
            <a:headEnd len="med" w="med" type="none"/>
            <a:tailEnd len="med" w="med" type="triangle"/>
          </a:ln>
        </p:spPr>
      </p:cxnSp>
      <p:pic>
        <p:nvPicPr>
          <p:cNvPr id="398" name="Google Shape;398;p37"/>
          <p:cNvPicPr preferRelativeResize="0"/>
          <p:nvPr/>
        </p:nvPicPr>
        <p:blipFill>
          <a:blip r:embed="rId11">
            <a:alphaModFix/>
          </a:blip>
          <a:stretch>
            <a:fillRect/>
          </a:stretch>
        </p:blipFill>
        <p:spPr>
          <a:xfrm>
            <a:off x="7772150" y="2487286"/>
            <a:ext cx="1371850" cy="550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38"/>
          <p:cNvPicPr preferRelativeResize="0"/>
          <p:nvPr/>
        </p:nvPicPr>
        <p:blipFill>
          <a:blip r:embed="rId3">
            <a:alphaModFix/>
          </a:blip>
          <a:stretch>
            <a:fillRect/>
          </a:stretch>
        </p:blipFill>
        <p:spPr>
          <a:xfrm>
            <a:off x="520025" y="2620566"/>
            <a:ext cx="1427010" cy="482799"/>
          </a:xfrm>
          <a:prstGeom prst="rect">
            <a:avLst/>
          </a:prstGeom>
          <a:noFill/>
          <a:ln>
            <a:noFill/>
          </a:ln>
        </p:spPr>
      </p:pic>
      <p:pic>
        <p:nvPicPr>
          <p:cNvPr id="404" name="Google Shape;404;p38"/>
          <p:cNvPicPr preferRelativeResize="0"/>
          <p:nvPr/>
        </p:nvPicPr>
        <p:blipFill>
          <a:blip r:embed="rId4">
            <a:alphaModFix/>
          </a:blip>
          <a:stretch>
            <a:fillRect/>
          </a:stretch>
        </p:blipFill>
        <p:spPr>
          <a:xfrm>
            <a:off x="2159017" y="2461500"/>
            <a:ext cx="721058" cy="721051"/>
          </a:xfrm>
          <a:prstGeom prst="rect">
            <a:avLst/>
          </a:prstGeom>
          <a:noFill/>
          <a:ln>
            <a:noFill/>
          </a:ln>
        </p:spPr>
      </p:pic>
      <p:pic>
        <p:nvPicPr>
          <p:cNvPr id="405" name="Google Shape;405;p38"/>
          <p:cNvPicPr preferRelativeResize="0"/>
          <p:nvPr/>
        </p:nvPicPr>
        <p:blipFill>
          <a:blip r:embed="rId5">
            <a:alphaModFix/>
          </a:blip>
          <a:stretch>
            <a:fillRect/>
          </a:stretch>
        </p:blipFill>
        <p:spPr>
          <a:xfrm>
            <a:off x="4200526" y="2416708"/>
            <a:ext cx="765849" cy="765840"/>
          </a:xfrm>
          <a:prstGeom prst="rect">
            <a:avLst/>
          </a:prstGeom>
          <a:noFill/>
          <a:ln>
            <a:noFill/>
          </a:ln>
        </p:spPr>
      </p:pic>
      <p:pic>
        <p:nvPicPr>
          <p:cNvPr id="406" name="Google Shape;406;p38"/>
          <p:cNvPicPr preferRelativeResize="0"/>
          <p:nvPr/>
        </p:nvPicPr>
        <p:blipFill>
          <a:blip r:embed="rId6">
            <a:alphaModFix/>
          </a:blip>
          <a:stretch>
            <a:fillRect/>
          </a:stretch>
        </p:blipFill>
        <p:spPr>
          <a:xfrm>
            <a:off x="3202579" y="2368400"/>
            <a:ext cx="662481" cy="787893"/>
          </a:xfrm>
          <a:prstGeom prst="rect">
            <a:avLst/>
          </a:prstGeom>
          <a:noFill/>
          <a:ln>
            <a:noFill/>
          </a:ln>
        </p:spPr>
      </p:pic>
      <p:pic>
        <p:nvPicPr>
          <p:cNvPr id="407" name="Google Shape;407;p38"/>
          <p:cNvPicPr preferRelativeResize="0"/>
          <p:nvPr/>
        </p:nvPicPr>
        <p:blipFill>
          <a:blip r:embed="rId7">
            <a:alphaModFix/>
          </a:blip>
          <a:stretch>
            <a:fillRect/>
          </a:stretch>
        </p:blipFill>
        <p:spPr>
          <a:xfrm>
            <a:off x="213763" y="299713"/>
            <a:ext cx="946225" cy="946225"/>
          </a:xfrm>
          <a:prstGeom prst="rect">
            <a:avLst/>
          </a:prstGeom>
          <a:noFill/>
          <a:ln>
            <a:noFill/>
          </a:ln>
        </p:spPr>
      </p:pic>
      <p:pic>
        <p:nvPicPr>
          <p:cNvPr id="408" name="Google Shape;408;p38"/>
          <p:cNvPicPr preferRelativeResize="0"/>
          <p:nvPr/>
        </p:nvPicPr>
        <p:blipFill>
          <a:blip r:embed="rId8">
            <a:alphaModFix/>
          </a:blip>
          <a:stretch>
            <a:fillRect/>
          </a:stretch>
        </p:blipFill>
        <p:spPr>
          <a:xfrm>
            <a:off x="1432288" y="378872"/>
            <a:ext cx="984872" cy="787900"/>
          </a:xfrm>
          <a:prstGeom prst="rect">
            <a:avLst/>
          </a:prstGeom>
          <a:noFill/>
          <a:ln>
            <a:noFill/>
          </a:ln>
        </p:spPr>
      </p:pic>
      <p:pic>
        <p:nvPicPr>
          <p:cNvPr id="409" name="Google Shape;409;p38"/>
          <p:cNvPicPr preferRelativeResize="0"/>
          <p:nvPr/>
        </p:nvPicPr>
        <p:blipFill>
          <a:blip r:embed="rId9">
            <a:alphaModFix/>
          </a:blip>
          <a:stretch>
            <a:fillRect/>
          </a:stretch>
        </p:blipFill>
        <p:spPr>
          <a:xfrm>
            <a:off x="2689461" y="280387"/>
            <a:ext cx="984876" cy="984876"/>
          </a:xfrm>
          <a:prstGeom prst="rect">
            <a:avLst/>
          </a:prstGeom>
          <a:noFill/>
          <a:ln>
            <a:noFill/>
          </a:ln>
        </p:spPr>
      </p:pic>
      <p:cxnSp>
        <p:nvCxnSpPr>
          <p:cNvPr id="410" name="Google Shape;410;p38"/>
          <p:cNvCxnSpPr>
            <a:stCxn id="411" idx="0"/>
            <a:endCxn id="403" idx="2"/>
          </p:cNvCxnSpPr>
          <p:nvPr/>
        </p:nvCxnSpPr>
        <p:spPr>
          <a:xfrm rot="10800000">
            <a:off x="1233530" y="3103365"/>
            <a:ext cx="1509600" cy="917700"/>
          </a:xfrm>
          <a:prstGeom prst="straightConnector1">
            <a:avLst/>
          </a:prstGeom>
          <a:noFill/>
          <a:ln cap="flat" cmpd="sng" w="9525">
            <a:solidFill>
              <a:schemeClr val="dk2"/>
            </a:solidFill>
            <a:prstDash val="solid"/>
            <a:round/>
            <a:headEnd len="med" w="med" type="none"/>
            <a:tailEnd len="med" w="med" type="triangle"/>
          </a:ln>
        </p:spPr>
      </p:cxnSp>
      <p:cxnSp>
        <p:nvCxnSpPr>
          <p:cNvPr id="412" name="Google Shape;412;p38"/>
          <p:cNvCxnSpPr>
            <a:stCxn id="411" idx="0"/>
            <a:endCxn id="404" idx="2"/>
          </p:cNvCxnSpPr>
          <p:nvPr/>
        </p:nvCxnSpPr>
        <p:spPr>
          <a:xfrm rot="10800000">
            <a:off x="2519546" y="3182551"/>
            <a:ext cx="223800" cy="838500"/>
          </a:xfrm>
          <a:prstGeom prst="straightConnector1">
            <a:avLst/>
          </a:prstGeom>
          <a:noFill/>
          <a:ln cap="flat" cmpd="sng" w="9525">
            <a:solidFill>
              <a:schemeClr val="dk2"/>
            </a:solidFill>
            <a:prstDash val="solid"/>
            <a:round/>
            <a:headEnd len="med" w="med" type="none"/>
            <a:tailEnd len="med" w="med" type="triangle"/>
          </a:ln>
        </p:spPr>
      </p:cxnSp>
      <p:cxnSp>
        <p:nvCxnSpPr>
          <p:cNvPr id="413" name="Google Shape;413;p38"/>
          <p:cNvCxnSpPr>
            <a:stCxn id="411" idx="0"/>
            <a:endCxn id="406" idx="2"/>
          </p:cNvCxnSpPr>
          <p:nvPr/>
        </p:nvCxnSpPr>
        <p:spPr>
          <a:xfrm flipH="1" rot="10800000">
            <a:off x="2743319" y="3156293"/>
            <a:ext cx="790500" cy="864900"/>
          </a:xfrm>
          <a:prstGeom prst="straightConnector1">
            <a:avLst/>
          </a:prstGeom>
          <a:noFill/>
          <a:ln cap="flat" cmpd="sng" w="9525">
            <a:solidFill>
              <a:schemeClr val="dk2"/>
            </a:solidFill>
            <a:prstDash val="solid"/>
            <a:round/>
            <a:headEnd len="med" w="med" type="none"/>
            <a:tailEnd len="med" w="med" type="triangle"/>
          </a:ln>
        </p:spPr>
      </p:cxnSp>
      <p:cxnSp>
        <p:nvCxnSpPr>
          <p:cNvPr id="414" name="Google Shape;414;p38"/>
          <p:cNvCxnSpPr>
            <a:stCxn id="411" idx="0"/>
            <a:endCxn id="405" idx="2"/>
          </p:cNvCxnSpPr>
          <p:nvPr/>
        </p:nvCxnSpPr>
        <p:spPr>
          <a:xfrm flipH="1" rot="10800000">
            <a:off x="2743250" y="3182547"/>
            <a:ext cx="1840200" cy="838500"/>
          </a:xfrm>
          <a:prstGeom prst="straightConnector1">
            <a:avLst/>
          </a:prstGeom>
          <a:noFill/>
          <a:ln cap="flat" cmpd="sng" w="9525">
            <a:solidFill>
              <a:schemeClr val="dk2"/>
            </a:solidFill>
            <a:prstDash val="solid"/>
            <a:round/>
            <a:headEnd len="med" w="med" type="none"/>
            <a:tailEnd len="med" w="med" type="triangle"/>
          </a:ln>
        </p:spPr>
      </p:cxnSp>
      <p:cxnSp>
        <p:nvCxnSpPr>
          <p:cNvPr id="415" name="Google Shape;415;p38"/>
          <p:cNvCxnSpPr>
            <a:stCxn id="403" idx="0"/>
            <a:endCxn id="407" idx="2"/>
          </p:cNvCxnSpPr>
          <p:nvPr/>
        </p:nvCxnSpPr>
        <p:spPr>
          <a:xfrm rot="10800000">
            <a:off x="686930" y="1245966"/>
            <a:ext cx="546600" cy="1374600"/>
          </a:xfrm>
          <a:prstGeom prst="straightConnector1">
            <a:avLst/>
          </a:prstGeom>
          <a:noFill/>
          <a:ln cap="flat" cmpd="sng" w="9525">
            <a:solidFill>
              <a:schemeClr val="dk2"/>
            </a:solidFill>
            <a:prstDash val="solid"/>
            <a:round/>
            <a:headEnd len="med" w="med" type="none"/>
            <a:tailEnd len="med" w="med" type="triangle"/>
          </a:ln>
        </p:spPr>
      </p:cxnSp>
      <p:cxnSp>
        <p:nvCxnSpPr>
          <p:cNvPr id="416" name="Google Shape;416;p38"/>
          <p:cNvCxnSpPr>
            <a:stCxn id="403" idx="0"/>
            <a:endCxn id="408" idx="2"/>
          </p:cNvCxnSpPr>
          <p:nvPr/>
        </p:nvCxnSpPr>
        <p:spPr>
          <a:xfrm flipH="1" rot="10800000">
            <a:off x="1233530" y="1166766"/>
            <a:ext cx="691200" cy="1453800"/>
          </a:xfrm>
          <a:prstGeom prst="straightConnector1">
            <a:avLst/>
          </a:prstGeom>
          <a:noFill/>
          <a:ln cap="flat" cmpd="sng" w="9525">
            <a:solidFill>
              <a:schemeClr val="dk2"/>
            </a:solidFill>
            <a:prstDash val="solid"/>
            <a:round/>
            <a:headEnd len="med" w="med" type="none"/>
            <a:tailEnd len="med" w="med" type="triangle"/>
          </a:ln>
        </p:spPr>
      </p:cxnSp>
      <p:cxnSp>
        <p:nvCxnSpPr>
          <p:cNvPr id="417" name="Google Shape;417;p38"/>
          <p:cNvCxnSpPr>
            <a:stCxn id="403" idx="0"/>
            <a:endCxn id="409" idx="2"/>
          </p:cNvCxnSpPr>
          <p:nvPr/>
        </p:nvCxnSpPr>
        <p:spPr>
          <a:xfrm flipH="1" rot="10800000">
            <a:off x="1233530" y="1265166"/>
            <a:ext cx="1948500" cy="1355400"/>
          </a:xfrm>
          <a:prstGeom prst="straightConnector1">
            <a:avLst/>
          </a:prstGeom>
          <a:noFill/>
          <a:ln cap="flat" cmpd="sng" w="9525">
            <a:solidFill>
              <a:schemeClr val="dk2"/>
            </a:solidFill>
            <a:prstDash val="solid"/>
            <a:round/>
            <a:headEnd len="med" w="med" type="none"/>
            <a:tailEnd len="med" w="med" type="triangle"/>
          </a:ln>
        </p:spPr>
      </p:cxnSp>
      <p:cxnSp>
        <p:nvCxnSpPr>
          <p:cNvPr id="418" name="Google Shape;418;p38"/>
          <p:cNvCxnSpPr>
            <a:stCxn id="403" idx="0"/>
            <a:endCxn id="419" idx="2"/>
          </p:cNvCxnSpPr>
          <p:nvPr/>
        </p:nvCxnSpPr>
        <p:spPr>
          <a:xfrm flipH="1" rot="10800000">
            <a:off x="1233530" y="1008366"/>
            <a:ext cx="3376200" cy="1612200"/>
          </a:xfrm>
          <a:prstGeom prst="straightConnector1">
            <a:avLst/>
          </a:prstGeom>
          <a:noFill/>
          <a:ln cap="flat" cmpd="sng" w="9525">
            <a:solidFill>
              <a:schemeClr val="dk2"/>
            </a:solidFill>
            <a:prstDash val="solid"/>
            <a:round/>
            <a:headEnd len="med" w="med" type="none"/>
            <a:tailEnd len="med" w="med" type="triangle"/>
          </a:ln>
        </p:spPr>
      </p:cxnSp>
      <p:cxnSp>
        <p:nvCxnSpPr>
          <p:cNvPr id="420" name="Google Shape;420;p38"/>
          <p:cNvCxnSpPr>
            <a:stCxn id="404" idx="0"/>
            <a:endCxn id="407" idx="2"/>
          </p:cNvCxnSpPr>
          <p:nvPr/>
        </p:nvCxnSpPr>
        <p:spPr>
          <a:xfrm rot="10800000">
            <a:off x="686846" y="1245900"/>
            <a:ext cx="1832700" cy="1215600"/>
          </a:xfrm>
          <a:prstGeom prst="straightConnector1">
            <a:avLst/>
          </a:prstGeom>
          <a:noFill/>
          <a:ln cap="flat" cmpd="sng" w="9525">
            <a:solidFill>
              <a:schemeClr val="dk2"/>
            </a:solidFill>
            <a:prstDash val="solid"/>
            <a:round/>
            <a:headEnd len="med" w="med" type="none"/>
            <a:tailEnd len="med" w="med" type="triangle"/>
          </a:ln>
        </p:spPr>
      </p:cxnSp>
      <p:cxnSp>
        <p:nvCxnSpPr>
          <p:cNvPr id="421" name="Google Shape;421;p38"/>
          <p:cNvCxnSpPr>
            <a:stCxn id="404" idx="0"/>
            <a:endCxn id="408" idx="2"/>
          </p:cNvCxnSpPr>
          <p:nvPr/>
        </p:nvCxnSpPr>
        <p:spPr>
          <a:xfrm rot="10800000">
            <a:off x="1924646" y="1166700"/>
            <a:ext cx="594900" cy="1294800"/>
          </a:xfrm>
          <a:prstGeom prst="straightConnector1">
            <a:avLst/>
          </a:prstGeom>
          <a:noFill/>
          <a:ln cap="flat" cmpd="sng" w="9525">
            <a:solidFill>
              <a:schemeClr val="dk2"/>
            </a:solidFill>
            <a:prstDash val="solid"/>
            <a:round/>
            <a:headEnd len="med" w="med" type="none"/>
            <a:tailEnd len="med" w="med" type="triangle"/>
          </a:ln>
        </p:spPr>
      </p:cxnSp>
      <p:cxnSp>
        <p:nvCxnSpPr>
          <p:cNvPr id="422" name="Google Shape;422;p38"/>
          <p:cNvCxnSpPr>
            <a:stCxn id="404" idx="0"/>
            <a:endCxn id="409" idx="2"/>
          </p:cNvCxnSpPr>
          <p:nvPr/>
        </p:nvCxnSpPr>
        <p:spPr>
          <a:xfrm flipH="1" rot="10800000">
            <a:off x="2519546" y="1265400"/>
            <a:ext cx="662400" cy="1196100"/>
          </a:xfrm>
          <a:prstGeom prst="straightConnector1">
            <a:avLst/>
          </a:prstGeom>
          <a:noFill/>
          <a:ln cap="flat" cmpd="sng" w="9525">
            <a:solidFill>
              <a:schemeClr val="dk2"/>
            </a:solidFill>
            <a:prstDash val="solid"/>
            <a:round/>
            <a:headEnd len="med" w="med" type="none"/>
            <a:tailEnd len="med" w="med" type="triangle"/>
          </a:ln>
        </p:spPr>
      </p:cxnSp>
      <p:cxnSp>
        <p:nvCxnSpPr>
          <p:cNvPr id="423" name="Google Shape;423;p38"/>
          <p:cNvCxnSpPr>
            <a:stCxn id="404" idx="0"/>
            <a:endCxn id="419" idx="2"/>
          </p:cNvCxnSpPr>
          <p:nvPr/>
        </p:nvCxnSpPr>
        <p:spPr>
          <a:xfrm flipH="1" rot="10800000">
            <a:off x="2519546" y="1008300"/>
            <a:ext cx="2090100" cy="1453200"/>
          </a:xfrm>
          <a:prstGeom prst="straightConnector1">
            <a:avLst/>
          </a:prstGeom>
          <a:noFill/>
          <a:ln cap="flat" cmpd="sng" w="9525">
            <a:solidFill>
              <a:schemeClr val="dk2"/>
            </a:solidFill>
            <a:prstDash val="solid"/>
            <a:round/>
            <a:headEnd len="med" w="med" type="none"/>
            <a:tailEnd len="med" w="med" type="triangle"/>
          </a:ln>
        </p:spPr>
      </p:cxnSp>
      <p:cxnSp>
        <p:nvCxnSpPr>
          <p:cNvPr id="424" name="Google Shape;424;p38"/>
          <p:cNvCxnSpPr>
            <a:stCxn id="406" idx="0"/>
            <a:endCxn id="407" idx="2"/>
          </p:cNvCxnSpPr>
          <p:nvPr/>
        </p:nvCxnSpPr>
        <p:spPr>
          <a:xfrm rot="10800000">
            <a:off x="686819" y="1245800"/>
            <a:ext cx="2847000" cy="1122600"/>
          </a:xfrm>
          <a:prstGeom prst="straightConnector1">
            <a:avLst/>
          </a:prstGeom>
          <a:noFill/>
          <a:ln cap="flat" cmpd="sng" w="9525">
            <a:solidFill>
              <a:schemeClr val="dk2"/>
            </a:solidFill>
            <a:prstDash val="solid"/>
            <a:round/>
            <a:headEnd len="med" w="med" type="none"/>
            <a:tailEnd len="med" w="med" type="triangle"/>
          </a:ln>
        </p:spPr>
      </p:cxnSp>
      <p:cxnSp>
        <p:nvCxnSpPr>
          <p:cNvPr id="425" name="Google Shape;425;p38"/>
          <p:cNvCxnSpPr>
            <a:stCxn id="406" idx="0"/>
            <a:endCxn id="408" idx="2"/>
          </p:cNvCxnSpPr>
          <p:nvPr/>
        </p:nvCxnSpPr>
        <p:spPr>
          <a:xfrm rot="10800000">
            <a:off x="1924619" y="1166900"/>
            <a:ext cx="1609200" cy="1201500"/>
          </a:xfrm>
          <a:prstGeom prst="straightConnector1">
            <a:avLst/>
          </a:prstGeom>
          <a:noFill/>
          <a:ln cap="flat" cmpd="sng" w="9525">
            <a:solidFill>
              <a:schemeClr val="dk2"/>
            </a:solidFill>
            <a:prstDash val="solid"/>
            <a:round/>
            <a:headEnd len="med" w="med" type="none"/>
            <a:tailEnd len="med" w="med" type="triangle"/>
          </a:ln>
        </p:spPr>
      </p:cxnSp>
      <p:cxnSp>
        <p:nvCxnSpPr>
          <p:cNvPr id="426" name="Google Shape;426;p38"/>
          <p:cNvCxnSpPr>
            <a:stCxn id="406" idx="0"/>
            <a:endCxn id="409" idx="2"/>
          </p:cNvCxnSpPr>
          <p:nvPr/>
        </p:nvCxnSpPr>
        <p:spPr>
          <a:xfrm rot="10800000">
            <a:off x="3181919" y="1265300"/>
            <a:ext cx="351900" cy="1103100"/>
          </a:xfrm>
          <a:prstGeom prst="straightConnector1">
            <a:avLst/>
          </a:prstGeom>
          <a:noFill/>
          <a:ln cap="flat" cmpd="sng" w="9525">
            <a:solidFill>
              <a:schemeClr val="dk2"/>
            </a:solidFill>
            <a:prstDash val="solid"/>
            <a:round/>
            <a:headEnd len="med" w="med" type="none"/>
            <a:tailEnd len="med" w="med" type="triangle"/>
          </a:ln>
        </p:spPr>
      </p:cxnSp>
      <p:cxnSp>
        <p:nvCxnSpPr>
          <p:cNvPr id="427" name="Google Shape;427;p38"/>
          <p:cNvCxnSpPr>
            <a:stCxn id="406" idx="0"/>
            <a:endCxn id="419" idx="2"/>
          </p:cNvCxnSpPr>
          <p:nvPr/>
        </p:nvCxnSpPr>
        <p:spPr>
          <a:xfrm flipH="1" rot="10800000">
            <a:off x="3533819" y="1008500"/>
            <a:ext cx="1075800" cy="1359900"/>
          </a:xfrm>
          <a:prstGeom prst="straightConnector1">
            <a:avLst/>
          </a:prstGeom>
          <a:noFill/>
          <a:ln cap="flat" cmpd="sng" w="9525">
            <a:solidFill>
              <a:schemeClr val="dk2"/>
            </a:solidFill>
            <a:prstDash val="solid"/>
            <a:round/>
            <a:headEnd len="med" w="med" type="none"/>
            <a:tailEnd len="med" w="med" type="triangle"/>
          </a:ln>
        </p:spPr>
      </p:cxnSp>
      <p:cxnSp>
        <p:nvCxnSpPr>
          <p:cNvPr id="428" name="Google Shape;428;p38"/>
          <p:cNvCxnSpPr>
            <a:endCxn id="419" idx="2"/>
          </p:cNvCxnSpPr>
          <p:nvPr/>
        </p:nvCxnSpPr>
        <p:spPr>
          <a:xfrm flipH="1" rot="10800000">
            <a:off x="4583537" y="1008400"/>
            <a:ext cx="26100" cy="1408200"/>
          </a:xfrm>
          <a:prstGeom prst="straightConnector1">
            <a:avLst/>
          </a:prstGeom>
          <a:noFill/>
          <a:ln cap="flat" cmpd="sng" w="9525">
            <a:solidFill>
              <a:schemeClr val="dk2"/>
            </a:solidFill>
            <a:prstDash val="solid"/>
            <a:round/>
            <a:headEnd len="med" w="med" type="none"/>
            <a:tailEnd len="med" w="med" type="triangle"/>
          </a:ln>
        </p:spPr>
      </p:cxnSp>
      <p:cxnSp>
        <p:nvCxnSpPr>
          <p:cNvPr id="429" name="Google Shape;429;p38"/>
          <p:cNvCxnSpPr>
            <a:stCxn id="405" idx="0"/>
            <a:endCxn id="409" idx="2"/>
          </p:cNvCxnSpPr>
          <p:nvPr/>
        </p:nvCxnSpPr>
        <p:spPr>
          <a:xfrm rot="10800000">
            <a:off x="3181850" y="1265308"/>
            <a:ext cx="1401600" cy="1151400"/>
          </a:xfrm>
          <a:prstGeom prst="straightConnector1">
            <a:avLst/>
          </a:prstGeom>
          <a:noFill/>
          <a:ln cap="flat" cmpd="sng" w="9525">
            <a:solidFill>
              <a:schemeClr val="dk2"/>
            </a:solidFill>
            <a:prstDash val="solid"/>
            <a:round/>
            <a:headEnd len="med" w="med" type="none"/>
            <a:tailEnd len="med" w="med" type="triangle"/>
          </a:ln>
        </p:spPr>
      </p:cxnSp>
      <p:cxnSp>
        <p:nvCxnSpPr>
          <p:cNvPr id="430" name="Google Shape;430;p38"/>
          <p:cNvCxnSpPr>
            <a:stCxn id="405" idx="0"/>
            <a:endCxn id="408" idx="2"/>
          </p:cNvCxnSpPr>
          <p:nvPr/>
        </p:nvCxnSpPr>
        <p:spPr>
          <a:xfrm rot="10800000">
            <a:off x="1924850" y="1166908"/>
            <a:ext cx="2658600" cy="1249800"/>
          </a:xfrm>
          <a:prstGeom prst="straightConnector1">
            <a:avLst/>
          </a:prstGeom>
          <a:noFill/>
          <a:ln cap="flat" cmpd="sng" w="9525">
            <a:solidFill>
              <a:schemeClr val="dk2"/>
            </a:solidFill>
            <a:prstDash val="solid"/>
            <a:round/>
            <a:headEnd len="med" w="med" type="none"/>
            <a:tailEnd len="med" w="med" type="triangle"/>
          </a:ln>
        </p:spPr>
      </p:cxnSp>
      <p:cxnSp>
        <p:nvCxnSpPr>
          <p:cNvPr id="431" name="Google Shape;431;p38"/>
          <p:cNvCxnSpPr>
            <a:stCxn id="405" idx="0"/>
            <a:endCxn id="407" idx="2"/>
          </p:cNvCxnSpPr>
          <p:nvPr/>
        </p:nvCxnSpPr>
        <p:spPr>
          <a:xfrm rot="10800000">
            <a:off x="686750" y="1245808"/>
            <a:ext cx="3896700" cy="1170900"/>
          </a:xfrm>
          <a:prstGeom prst="straightConnector1">
            <a:avLst/>
          </a:prstGeom>
          <a:noFill/>
          <a:ln cap="flat" cmpd="sng" w="9525">
            <a:solidFill>
              <a:schemeClr val="dk2"/>
            </a:solidFill>
            <a:prstDash val="solid"/>
            <a:round/>
            <a:headEnd len="med" w="med" type="none"/>
            <a:tailEnd len="med" w="med" type="triangle"/>
          </a:ln>
        </p:spPr>
      </p:cxnSp>
      <p:sp>
        <p:nvSpPr>
          <p:cNvPr id="432" name="Google Shape;432;p38"/>
          <p:cNvSpPr txBox="1"/>
          <p:nvPr/>
        </p:nvSpPr>
        <p:spPr>
          <a:xfrm>
            <a:off x="5480600" y="2083275"/>
            <a:ext cx="3566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VPN Pixel by Google</a:t>
            </a:r>
            <a:endParaRPr/>
          </a:p>
          <a:p>
            <a:pPr indent="-317500" lvl="0" marL="457200" rtl="0" algn="l">
              <a:spcBef>
                <a:spcPts val="0"/>
              </a:spcBef>
              <a:spcAft>
                <a:spcPts val="0"/>
              </a:spcAft>
              <a:buSzPts val="1400"/>
              <a:buChar char="●"/>
            </a:pPr>
            <a:r>
              <a:rPr lang="en"/>
              <a:t>(</a:t>
            </a:r>
            <a:r>
              <a:rPr lang="en" strike="sngStrike"/>
              <a:t>Facebook Onavo</a:t>
            </a:r>
            <a:r>
              <a:rPr lang="en"/>
              <a:t>)</a:t>
            </a:r>
            <a:endParaRPr/>
          </a:p>
          <a:p>
            <a:pPr indent="-317500" lvl="0" marL="457200" rtl="0" algn="l">
              <a:spcBef>
                <a:spcPts val="0"/>
              </a:spcBef>
              <a:spcAft>
                <a:spcPts val="0"/>
              </a:spcAft>
              <a:buSzPts val="1400"/>
              <a:buChar char="●"/>
            </a:pPr>
            <a:r>
              <a:rPr b="1" lang="en"/>
              <a:t>Apple Private Relay</a:t>
            </a:r>
            <a:endParaRPr b="1"/>
          </a:p>
          <a:p>
            <a:pPr indent="-317500" lvl="0" marL="457200" rtl="0" algn="l">
              <a:spcBef>
                <a:spcPts val="0"/>
              </a:spcBef>
              <a:spcAft>
                <a:spcPts val="0"/>
              </a:spcAft>
              <a:buSzPts val="1400"/>
              <a:buChar char="●"/>
            </a:pPr>
            <a:r>
              <a:rPr lang="en"/>
              <a:t>Microsoft Edge Secure Network VPN</a:t>
            </a:r>
            <a:endParaRPr/>
          </a:p>
        </p:txBody>
      </p:sp>
      <p:pic>
        <p:nvPicPr>
          <p:cNvPr id="433" name="Google Shape;433;p38"/>
          <p:cNvPicPr preferRelativeResize="0"/>
          <p:nvPr/>
        </p:nvPicPr>
        <p:blipFill>
          <a:blip r:embed="rId10">
            <a:alphaModFix/>
          </a:blip>
          <a:stretch>
            <a:fillRect/>
          </a:stretch>
        </p:blipFill>
        <p:spPr>
          <a:xfrm>
            <a:off x="2256126" y="4021041"/>
            <a:ext cx="946200" cy="929259"/>
          </a:xfrm>
          <a:prstGeom prst="rect">
            <a:avLst/>
          </a:prstGeom>
          <a:noFill/>
          <a:ln>
            <a:noFill/>
          </a:ln>
        </p:spPr>
      </p:pic>
      <p:pic>
        <p:nvPicPr>
          <p:cNvPr id="434" name="Google Shape;434;p38"/>
          <p:cNvPicPr preferRelativeResize="0"/>
          <p:nvPr/>
        </p:nvPicPr>
        <p:blipFill>
          <a:blip r:embed="rId11">
            <a:alphaModFix/>
          </a:blip>
          <a:stretch>
            <a:fillRect/>
          </a:stretch>
        </p:blipFill>
        <p:spPr>
          <a:xfrm>
            <a:off x="3886075" y="299724"/>
            <a:ext cx="1371850" cy="550125"/>
          </a:xfrm>
          <a:prstGeom prst="rect">
            <a:avLst/>
          </a:prstGeom>
          <a:noFill/>
          <a:ln>
            <a:noFill/>
          </a:ln>
        </p:spPr>
      </p:pic>
      <p:sp>
        <p:nvSpPr>
          <p:cNvPr id="435" name="Google Shape;435;p38"/>
          <p:cNvSpPr txBox="1"/>
          <p:nvPr/>
        </p:nvSpPr>
        <p:spPr>
          <a:xfrm>
            <a:off x="5399525" y="3823475"/>
            <a:ext cx="3277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“But we aren’t telecommunication companies”</a:t>
            </a:r>
            <a:endParaRPr b="1" sz="1800">
              <a:solidFill>
                <a:srgbClr val="FF0000"/>
              </a:solidFill>
            </a:endParaRPr>
          </a:p>
        </p:txBody>
      </p:sp>
      <p:cxnSp>
        <p:nvCxnSpPr>
          <p:cNvPr id="436" name="Google Shape;436;p38"/>
          <p:cNvCxnSpPr/>
          <p:nvPr/>
        </p:nvCxnSpPr>
        <p:spPr>
          <a:xfrm flipH="1" rot="10800000">
            <a:off x="2065375" y="2446650"/>
            <a:ext cx="910500" cy="790800"/>
          </a:xfrm>
          <a:prstGeom prst="straightConnector1">
            <a:avLst/>
          </a:prstGeom>
          <a:noFill/>
          <a:ln cap="flat" cmpd="sng" w="28575">
            <a:solidFill>
              <a:srgbClr val="FF0000"/>
            </a:solidFill>
            <a:prstDash val="solid"/>
            <a:round/>
            <a:headEnd len="med" w="med" type="none"/>
            <a:tailEnd len="med" w="med" type="none"/>
          </a:ln>
        </p:spPr>
      </p:cxnSp>
      <p:sp>
        <p:nvSpPr>
          <p:cNvPr id="437" name="Google Shape;437;p38"/>
          <p:cNvSpPr txBox="1"/>
          <p:nvPr/>
        </p:nvSpPr>
        <p:spPr>
          <a:xfrm>
            <a:off x="6116450" y="694150"/>
            <a:ext cx="3038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Makes investigations real hard…</a:t>
            </a:r>
            <a:endParaRPr sz="18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39"/>
          <p:cNvPicPr preferRelativeResize="0"/>
          <p:nvPr/>
        </p:nvPicPr>
        <p:blipFill>
          <a:blip r:embed="rId3">
            <a:alphaModFix/>
          </a:blip>
          <a:stretch>
            <a:fillRect/>
          </a:stretch>
        </p:blipFill>
        <p:spPr>
          <a:xfrm>
            <a:off x="152400" y="2571750"/>
            <a:ext cx="1351750" cy="2419349"/>
          </a:xfrm>
          <a:prstGeom prst="rect">
            <a:avLst/>
          </a:prstGeom>
          <a:noFill/>
          <a:ln>
            <a:noFill/>
          </a:ln>
        </p:spPr>
      </p:pic>
      <p:pic>
        <p:nvPicPr>
          <p:cNvPr id="443" name="Google Shape;443;p39"/>
          <p:cNvPicPr preferRelativeResize="0"/>
          <p:nvPr/>
        </p:nvPicPr>
        <p:blipFill>
          <a:blip r:embed="rId3">
            <a:alphaModFix/>
          </a:blip>
          <a:stretch>
            <a:fillRect/>
          </a:stretch>
        </p:blipFill>
        <p:spPr>
          <a:xfrm>
            <a:off x="7486025" y="2571750"/>
            <a:ext cx="1351750" cy="2419349"/>
          </a:xfrm>
          <a:prstGeom prst="rect">
            <a:avLst/>
          </a:prstGeom>
          <a:noFill/>
          <a:ln>
            <a:noFill/>
          </a:ln>
        </p:spPr>
      </p:pic>
      <p:pic>
        <p:nvPicPr>
          <p:cNvPr id="444" name="Google Shape;444;p39"/>
          <p:cNvPicPr preferRelativeResize="0"/>
          <p:nvPr/>
        </p:nvPicPr>
        <p:blipFill>
          <a:blip r:embed="rId4">
            <a:alphaModFix/>
          </a:blip>
          <a:stretch>
            <a:fillRect/>
          </a:stretch>
        </p:blipFill>
        <p:spPr>
          <a:xfrm>
            <a:off x="1692750" y="1934373"/>
            <a:ext cx="1351750" cy="1274752"/>
          </a:xfrm>
          <a:prstGeom prst="rect">
            <a:avLst/>
          </a:prstGeom>
          <a:noFill/>
          <a:ln>
            <a:noFill/>
          </a:ln>
        </p:spPr>
      </p:pic>
      <p:pic>
        <p:nvPicPr>
          <p:cNvPr id="445" name="Google Shape;445;p39"/>
          <p:cNvPicPr preferRelativeResize="0"/>
          <p:nvPr/>
        </p:nvPicPr>
        <p:blipFill>
          <a:blip r:embed="rId4">
            <a:alphaModFix/>
          </a:blip>
          <a:stretch>
            <a:fillRect/>
          </a:stretch>
        </p:blipFill>
        <p:spPr>
          <a:xfrm>
            <a:off x="5900025" y="1934373"/>
            <a:ext cx="1351750" cy="1274752"/>
          </a:xfrm>
          <a:prstGeom prst="rect">
            <a:avLst/>
          </a:prstGeom>
          <a:noFill/>
          <a:ln>
            <a:noFill/>
          </a:ln>
        </p:spPr>
      </p:pic>
      <p:cxnSp>
        <p:nvCxnSpPr>
          <p:cNvPr id="446" name="Google Shape;446;p39"/>
          <p:cNvCxnSpPr>
            <a:stCxn id="444" idx="3"/>
            <a:endCxn id="445" idx="1"/>
          </p:cNvCxnSpPr>
          <p:nvPr/>
        </p:nvCxnSpPr>
        <p:spPr>
          <a:xfrm>
            <a:off x="3044500" y="2571749"/>
            <a:ext cx="2855400" cy="0"/>
          </a:xfrm>
          <a:prstGeom prst="straightConnector1">
            <a:avLst/>
          </a:prstGeom>
          <a:noFill/>
          <a:ln cap="flat" cmpd="sng" w="28575">
            <a:solidFill>
              <a:srgbClr val="FF0000"/>
            </a:solidFill>
            <a:prstDash val="solid"/>
            <a:round/>
            <a:headEnd len="med" w="med" type="none"/>
            <a:tailEnd len="med" w="med" type="none"/>
          </a:ln>
        </p:spPr>
      </p:cxnSp>
      <p:sp>
        <p:nvSpPr>
          <p:cNvPr id="447" name="Google Shape;447;p39"/>
          <p:cNvSpPr txBox="1"/>
          <p:nvPr/>
        </p:nvSpPr>
        <p:spPr>
          <a:xfrm>
            <a:off x="1710150" y="2045075"/>
            <a:ext cx="5723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End to end Encrypted</a:t>
            </a:r>
            <a:endParaRPr sz="1800">
              <a:solidFill>
                <a:schemeClr val="dk2"/>
              </a:solidFill>
            </a:endParaRPr>
          </a:p>
        </p:txBody>
      </p:sp>
      <p:sp>
        <p:nvSpPr>
          <p:cNvPr id="448" name="Google Shape;448;p39"/>
          <p:cNvSpPr txBox="1"/>
          <p:nvPr/>
        </p:nvSpPr>
        <p:spPr>
          <a:xfrm>
            <a:off x="2989500" y="4434050"/>
            <a:ext cx="316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2"/>
                </a:solidFill>
              </a:rPr>
              <a:t>Double ratchet, super nice!</a:t>
            </a:r>
            <a:endParaRPr b="1" i="1"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40"/>
          <p:cNvPicPr preferRelativeResize="0"/>
          <p:nvPr/>
        </p:nvPicPr>
        <p:blipFill>
          <a:blip r:embed="rId3">
            <a:alphaModFix/>
          </a:blip>
          <a:stretch>
            <a:fillRect/>
          </a:stretch>
        </p:blipFill>
        <p:spPr>
          <a:xfrm>
            <a:off x="152400" y="2571750"/>
            <a:ext cx="1351750" cy="2419349"/>
          </a:xfrm>
          <a:prstGeom prst="rect">
            <a:avLst/>
          </a:prstGeom>
          <a:noFill/>
          <a:ln>
            <a:noFill/>
          </a:ln>
        </p:spPr>
      </p:pic>
      <p:pic>
        <p:nvPicPr>
          <p:cNvPr id="454" name="Google Shape;454;p40"/>
          <p:cNvPicPr preferRelativeResize="0"/>
          <p:nvPr/>
        </p:nvPicPr>
        <p:blipFill>
          <a:blip r:embed="rId3">
            <a:alphaModFix/>
          </a:blip>
          <a:stretch>
            <a:fillRect/>
          </a:stretch>
        </p:blipFill>
        <p:spPr>
          <a:xfrm>
            <a:off x="7486025" y="2571750"/>
            <a:ext cx="1351750" cy="2419349"/>
          </a:xfrm>
          <a:prstGeom prst="rect">
            <a:avLst/>
          </a:prstGeom>
          <a:noFill/>
          <a:ln>
            <a:noFill/>
          </a:ln>
        </p:spPr>
      </p:pic>
      <p:cxnSp>
        <p:nvCxnSpPr>
          <p:cNvPr id="455" name="Google Shape;455;p40"/>
          <p:cNvCxnSpPr>
            <a:stCxn id="456" idx="3"/>
            <a:endCxn id="457" idx="1"/>
          </p:cNvCxnSpPr>
          <p:nvPr/>
        </p:nvCxnSpPr>
        <p:spPr>
          <a:xfrm>
            <a:off x="3044500" y="2571749"/>
            <a:ext cx="2855400" cy="0"/>
          </a:xfrm>
          <a:prstGeom prst="straightConnector1">
            <a:avLst/>
          </a:prstGeom>
          <a:noFill/>
          <a:ln cap="flat" cmpd="sng" w="28575">
            <a:solidFill>
              <a:srgbClr val="FF0000"/>
            </a:solidFill>
            <a:prstDash val="solid"/>
            <a:round/>
            <a:headEnd len="med" w="med" type="none"/>
            <a:tailEnd len="med" w="med" type="none"/>
          </a:ln>
        </p:spPr>
      </p:cxnSp>
      <p:sp>
        <p:nvSpPr>
          <p:cNvPr id="458" name="Google Shape;458;p40"/>
          <p:cNvSpPr txBox="1"/>
          <p:nvPr/>
        </p:nvSpPr>
        <p:spPr>
          <a:xfrm>
            <a:off x="1710150" y="2045075"/>
            <a:ext cx="5723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End to end Encrypted</a:t>
            </a:r>
            <a:endParaRPr sz="1800">
              <a:solidFill>
                <a:schemeClr val="dk2"/>
              </a:solidFill>
            </a:endParaRPr>
          </a:p>
        </p:txBody>
      </p:sp>
      <p:pic>
        <p:nvPicPr>
          <p:cNvPr id="459" name="Google Shape;459;p40"/>
          <p:cNvPicPr preferRelativeResize="0"/>
          <p:nvPr/>
        </p:nvPicPr>
        <p:blipFill>
          <a:blip r:embed="rId4">
            <a:alphaModFix/>
          </a:blip>
          <a:stretch>
            <a:fillRect/>
          </a:stretch>
        </p:blipFill>
        <p:spPr>
          <a:xfrm>
            <a:off x="3114600" y="113496"/>
            <a:ext cx="1175626" cy="1035121"/>
          </a:xfrm>
          <a:prstGeom prst="rect">
            <a:avLst/>
          </a:prstGeom>
          <a:noFill/>
          <a:ln>
            <a:noFill/>
          </a:ln>
        </p:spPr>
      </p:pic>
      <p:pic>
        <p:nvPicPr>
          <p:cNvPr id="460" name="Google Shape;460;p40"/>
          <p:cNvPicPr preferRelativeResize="0"/>
          <p:nvPr/>
        </p:nvPicPr>
        <p:blipFill>
          <a:blip r:embed="rId5">
            <a:alphaModFix/>
          </a:blip>
          <a:stretch>
            <a:fillRect/>
          </a:stretch>
        </p:blipFill>
        <p:spPr>
          <a:xfrm>
            <a:off x="5053399" y="2"/>
            <a:ext cx="1062949" cy="1262098"/>
          </a:xfrm>
          <a:prstGeom prst="rect">
            <a:avLst/>
          </a:prstGeom>
          <a:noFill/>
          <a:ln>
            <a:noFill/>
          </a:ln>
        </p:spPr>
      </p:pic>
      <p:cxnSp>
        <p:nvCxnSpPr>
          <p:cNvPr id="461" name="Google Shape;461;p40"/>
          <p:cNvCxnSpPr>
            <a:endCxn id="459" idx="1"/>
          </p:cNvCxnSpPr>
          <p:nvPr/>
        </p:nvCxnSpPr>
        <p:spPr>
          <a:xfrm flipH="1" rot="10800000">
            <a:off x="2374200" y="631057"/>
            <a:ext cx="740400" cy="1272900"/>
          </a:xfrm>
          <a:prstGeom prst="straightConnector1">
            <a:avLst/>
          </a:prstGeom>
          <a:noFill/>
          <a:ln cap="flat" cmpd="sng" w="9525">
            <a:solidFill>
              <a:schemeClr val="dk2"/>
            </a:solidFill>
            <a:prstDash val="solid"/>
            <a:round/>
            <a:headEnd len="med" w="med" type="none"/>
            <a:tailEnd len="med" w="med" type="triangle"/>
          </a:ln>
        </p:spPr>
      </p:cxnSp>
      <p:cxnSp>
        <p:nvCxnSpPr>
          <p:cNvPr id="462" name="Google Shape;462;p40"/>
          <p:cNvCxnSpPr>
            <a:stCxn id="457" idx="0"/>
            <a:endCxn id="460" idx="3"/>
          </p:cNvCxnSpPr>
          <p:nvPr/>
        </p:nvCxnSpPr>
        <p:spPr>
          <a:xfrm rot="10800000">
            <a:off x="6116348" y="631051"/>
            <a:ext cx="459600" cy="1303200"/>
          </a:xfrm>
          <a:prstGeom prst="straightConnector1">
            <a:avLst/>
          </a:prstGeom>
          <a:noFill/>
          <a:ln cap="flat" cmpd="sng" w="9525">
            <a:solidFill>
              <a:schemeClr val="dk2"/>
            </a:solidFill>
            <a:prstDash val="solid"/>
            <a:round/>
            <a:headEnd len="med" w="med" type="none"/>
            <a:tailEnd len="med" w="med" type="triangle"/>
          </a:ln>
        </p:spPr>
      </p:cxnSp>
      <p:sp>
        <p:nvSpPr>
          <p:cNvPr id="463" name="Google Shape;463;p40"/>
          <p:cNvSpPr txBox="1"/>
          <p:nvPr/>
        </p:nvSpPr>
        <p:spPr>
          <a:xfrm>
            <a:off x="1610200" y="1148625"/>
            <a:ext cx="212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Cleartext backups!</a:t>
            </a:r>
            <a:endParaRPr sz="1800">
              <a:solidFill>
                <a:schemeClr val="dk2"/>
              </a:solidFill>
            </a:endParaRPr>
          </a:p>
        </p:txBody>
      </p:sp>
      <p:sp>
        <p:nvSpPr>
          <p:cNvPr id="464" name="Google Shape;464;p40"/>
          <p:cNvSpPr txBox="1"/>
          <p:nvPr/>
        </p:nvSpPr>
        <p:spPr>
          <a:xfrm>
            <a:off x="6575900" y="1148625"/>
            <a:ext cx="212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Cleartext backups!</a:t>
            </a:r>
            <a:endParaRPr sz="1800">
              <a:solidFill>
                <a:schemeClr val="dk2"/>
              </a:solidFill>
            </a:endParaRPr>
          </a:p>
        </p:txBody>
      </p:sp>
      <p:pic>
        <p:nvPicPr>
          <p:cNvPr id="465" name="Google Shape;465;p40"/>
          <p:cNvPicPr preferRelativeResize="0"/>
          <p:nvPr/>
        </p:nvPicPr>
        <p:blipFill>
          <a:blip r:embed="rId6">
            <a:alphaModFix/>
          </a:blip>
          <a:stretch>
            <a:fillRect/>
          </a:stretch>
        </p:blipFill>
        <p:spPr>
          <a:xfrm>
            <a:off x="-1" y="-6"/>
            <a:ext cx="880776" cy="881501"/>
          </a:xfrm>
          <a:prstGeom prst="rect">
            <a:avLst/>
          </a:prstGeom>
          <a:noFill/>
          <a:ln>
            <a:noFill/>
          </a:ln>
        </p:spPr>
      </p:pic>
      <p:cxnSp>
        <p:nvCxnSpPr>
          <p:cNvPr id="466" name="Google Shape;466;p40"/>
          <p:cNvCxnSpPr/>
          <p:nvPr/>
        </p:nvCxnSpPr>
        <p:spPr>
          <a:xfrm rot="10800000">
            <a:off x="1163575" y="470125"/>
            <a:ext cx="1657200" cy="0"/>
          </a:xfrm>
          <a:prstGeom prst="straightConnector1">
            <a:avLst/>
          </a:prstGeom>
          <a:noFill/>
          <a:ln cap="flat" cmpd="sng" w="19050">
            <a:solidFill>
              <a:schemeClr val="dk2"/>
            </a:solidFill>
            <a:prstDash val="solid"/>
            <a:round/>
            <a:headEnd len="med" w="med" type="none"/>
            <a:tailEnd len="med" w="med" type="triangle"/>
          </a:ln>
        </p:spPr>
      </p:cxnSp>
      <p:pic>
        <p:nvPicPr>
          <p:cNvPr id="467" name="Google Shape;467;p40"/>
          <p:cNvPicPr preferRelativeResize="0"/>
          <p:nvPr/>
        </p:nvPicPr>
        <p:blipFill>
          <a:blip r:embed="rId7">
            <a:alphaModFix/>
          </a:blip>
          <a:stretch>
            <a:fillRect/>
          </a:stretch>
        </p:blipFill>
        <p:spPr>
          <a:xfrm>
            <a:off x="8081050" y="0"/>
            <a:ext cx="1062950" cy="1096946"/>
          </a:xfrm>
          <a:prstGeom prst="rect">
            <a:avLst/>
          </a:prstGeom>
          <a:noFill/>
          <a:ln>
            <a:noFill/>
          </a:ln>
        </p:spPr>
      </p:pic>
      <p:cxnSp>
        <p:nvCxnSpPr>
          <p:cNvPr id="468" name="Google Shape;468;p40"/>
          <p:cNvCxnSpPr/>
          <p:nvPr/>
        </p:nvCxnSpPr>
        <p:spPr>
          <a:xfrm>
            <a:off x="6356928" y="470125"/>
            <a:ext cx="1657200" cy="0"/>
          </a:xfrm>
          <a:prstGeom prst="straightConnector1">
            <a:avLst/>
          </a:prstGeom>
          <a:noFill/>
          <a:ln cap="flat" cmpd="sng" w="19050">
            <a:solidFill>
              <a:schemeClr val="dk2"/>
            </a:solidFill>
            <a:prstDash val="solid"/>
            <a:round/>
            <a:headEnd len="med" w="med" type="none"/>
            <a:tailEnd len="med" w="med" type="triangle"/>
          </a:ln>
        </p:spPr>
      </p:cxnSp>
      <p:pic>
        <p:nvPicPr>
          <p:cNvPr id="469" name="Google Shape;469;p40"/>
          <p:cNvPicPr preferRelativeResize="0"/>
          <p:nvPr/>
        </p:nvPicPr>
        <p:blipFill>
          <a:blip r:embed="rId8">
            <a:alphaModFix/>
          </a:blip>
          <a:stretch>
            <a:fillRect/>
          </a:stretch>
        </p:blipFill>
        <p:spPr>
          <a:xfrm>
            <a:off x="5824125" y="1866900"/>
            <a:ext cx="1609725" cy="1409700"/>
          </a:xfrm>
          <a:prstGeom prst="rect">
            <a:avLst/>
          </a:prstGeom>
          <a:noFill/>
          <a:ln>
            <a:noFill/>
          </a:ln>
        </p:spPr>
      </p:pic>
      <p:pic>
        <p:nvPicPr>
          <p:cNvPr id="470" name="Google Shape;470;p40"/>
          <p:cNvPicPr preferRelativeResize="0"/>
          <p:nvPr/>
        </p:nvPicPr>
        <p:blipFill>
          <a:blip r:embed="rId9">
            <a:alphaModFix/>
          </a:blip>
          <a:stretch>
            <a:fillRect/>
          </a:stretch>
        </p:blipFill>
        <p:spPr>
          <a:xfrm>
            <a:off x="1692750" y="1934373"/>
            <a:ext cx="1351750" cy="1274752"/>
          </a:xfrm>
          <a:prstGeom prst="rect">
            <a:avLst/>
          </a:prstGeom>
          <a:noFill/>
          <a:ln>
            <a:noFill/>
          </a:ln>
        </p:spPr>
      </p:pic>
      <p:pic>
        <p:nvPicPr>
          <p:cNvPr id="471" name="Google Shape;471;p40"/>
          <p:cNvPicPr preferRelativeResize="0"/>
          <p:nvPr/>
        </p:nvPicPr>
        <p:blipFill>
          <a:blip r:embed="rId9">
            <a:alphaModFix/>
          </a:blip>
          <a:stretch>
            <a:fillRect/>
          </a:stretch>
        </p:blipFill>
        <p:spPr>
          <a:xfrm>
            <a:off x="5953113" y="3289748"/>
            <a:ext cx="1351750" cy="12747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1"/>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Commercial surveillance</a:t>
            </a:r>
            <a:endParaRPr/>
          </a:p>
          <a:p>
            <a:pPr indent="0" lvl="0" marL="0" rtl="0" algn="ctr">
              <a:spcBef>
                <a:spcPts val="0"/>
              </a:spcBef>
              <a:spcAft>
                <a:spcPts val="0"/>
              </a:spcAft>
              <a:buNone/>
            </a:pPr>
            <a:r>
              <a:rPr lang="en"/>
              <a:t>“We’re lovin’ it”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The bulk of websites and apps snitch on everyone all the time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pic>
        <p:nvPicPr>
          <p:cNvPr id="86" name="Google Shape;86;p15"/>
          <p:cNvPicPr preferRelativeResize="0"/>
          <p:nvPr/>
        </p:nvPicPr>
        <p:blipFill>
          <a:blip r:embed="rId3">
            <a:alphaModFix/>
          </a:blip>
          <a:stretch>
            <a:fillRect/>
          </a:stretch>
        </p:blipFill>
        <p:spPr>
          <a:xfrm>
            <a:off x="152400" y="2011500"/>
            <a:ext cx="8839201" cy="1588294"/>
          </a:xfrm>
          <a:prstGeom prst="rect">
            <a:avLst/>
          </a:prstGeom>
          <a:noFill/>
          <a:ln>
            <a:noFill/>
          </a:ln>
        </p:spPr>
      </p:pic>
      <p:cxnSp>
        <p:nvCxnSpPr>
          <p:cNvPr id="87" name="Google Shape;87;p15"/>
          <p:cNvCxnSpPr/>
          <p:nvPr/>
        </p:nvCxnSpPr>
        <p:spPr>
          <a:xfrm flipH="1">
            <a:off x="1162300" y="904100"/>
            <a:ext cx="342000" cy="645900"/>
          </a:xfrm>
          <a:prstGeom prst="straightConnector1">
            <a:avLst/>
          </a:prstGeom>
          <a:noFill/>
          <a:ln cap="flat" cmpd="sng" w="28575">
            <a:solidFill>
              <a:srgbClr val="FF0000"/>
            </a:solidFill>
            <a:prstDash val="solid"/>
            <a:round/>
            <a:headEnd len="med" w="med" type="none"/>
            <a:tailEnd len="med" w="med" type="triangle"/>
          </a:ln>
        </p:spPr>
      </p:cxnSp>
      <p:pic>
        <p:nvPicPr>
          <p:cNvPr id="88" name="Google Shape;88;p15"/>
          <p:cNvPicPr preferRelativeResize="0"/>
          <p:nvPr/>
        </p:nvPicPr>
        <p:blipFill>
          <a:blip r:embed="rId4">
            <a:alphaModFix/>
          </a:blip>
          <a:stretch>
            <a:fillRect/>
          </a:stretch>
        </p:blipFill>
        <p:spPr>
          <a:xfrm>
            <a:off x="7193773" y="-5"/>
            <a:ext cx="1950225" cy="1976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42"/>
          <p:cNvPicPr preferRelativeResize="0"/>
          <p:nvPr/>
        </p:nvPicPr>
        <p:blipFill>
          <a:blip r:embed="rId3">
            <a:alphaModFix/>
          </a:blip>
          <a:stretch>
            <a:fillRect/>
          </a:stretch>
        </p:blipFill>
        <p:spPr>
          <a:xfrm>
            <a:off x="152400" y="1247875"/>
            <a:ext cx="8839197" cy="1761276"/>
          </a:xfrm>
          <a:prstGeom prst="rect">
            <a:avLst/>
          </a:prstGeom>
          <a:noFill/>
          <a:ln>
            <a:noFill/>
          </a:ln>
        </p:spPr>
      </p:pic>
      <p:sp>
        <p:nvSpPr>
          <p:cNvPr id="482" name="Google Shape;482;p42"/>
          <p:cNvSpPr txBox="1"/>
          <p:nvPr/>
        </p:nvSpPr>
        <p:spPr>
          <a:xfrm>
            <a:off x="3129925" y="3818500"/>
            <a:ext cx="600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(“ATT”)</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43"/>
          <p:cNvPicPr preferRelativeResize="0"/>
          <p:nvPr/>
        </p:nvPicPr>
        <p:blipFill>
          <a:blip r:embed="rId3">
            <a:alphaModFix/>
          </a:blip>
          <a:stretch>
            <a:fillRect/>
          </a:stretch>
        </p:blipFill>
        <p:spPr>
          <a:xfrm>
            <a:off x="0" y="0"/>
            <a:ext cx="7106874" cy="5143499"/>
          </a:xfrm>
          <a:prstGeom prst="rect">
            <a:avLst/>
          </a:prstGeom>
          <a:noFill/>
          <a:ln>
            <a:noFill/>
          </a:ln>
        </p:spPr>
      </p:pic>
      <p:sp>
        <p:nvSpPr>
          <p:cNvPr id="488" name="Google Shape;488;p43"/>
          <p:cNvSpPr/>
          <p:nvPr/>
        </p:nvSpPr>
        <p:spPr>
          <a:xfrm>
            <a:off x="114775" y="3432475"/>
            <a:ext cx="6844200" cy="1345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44"/>
          <p:cNvPicPr preferRelativeResize="0"/>
          <p:nvPr/>
        </p:nvPicPr>
        <p:blipFill>
          <a:blip r:embed="rId3">
            <a:alphaModFix/>
          </a:blip>
          <a:stretch>
            <a:fillRect/>
          </a:stretch>
        </p:blipFill>
        <p:spPr>
          <a:xfrm>
            <a:off x="0" y="0"/>
            <a:ext cx="8839200" cy="4764881"/>
          </a:xfrm>
          <a:prstGeom prst="rect">
            <a:avLst/>
          </a:prstGeom>
          <a:noFill/>
          <a:ln>
            <a:noFill/>
          </a:ln>
        </p:spPr>
      </p:pic>
      <p:cxnSp>
        <p:nvCxnSpPr>
          <p:cNvPr id="494" name="Google Shape;494;p44"/>
          <p:cNvCxnSpPr/>
          <p:nvPr/>
        </p:nvCxnSpPr>
        <p:spPr>
          <a:xfrm rot="10800000">
            <a:off x="4548725" y="3568000"/>
            <a:ext cx="855600" cy="156600"/>
          </a:xfrm>
          <a:prstGeom prst="straightConnector1">
            <a:avLst/>
          </a:prstGeom>
          <a:noFill/>
          <a:ln cap="flat" cmpd="sng" w="9525">
            <a:solidFill>
              <a:srgbClr val="FF0000"/>
            </a:solidFill>
            <a:prstDash val="solid"/>
            <a:round/>
            <a:headEnd len="med" w="med" type="none"/>
            <a:tailEnd len="med" w="med" type="triangle"/>
          </a:ln>
        </p:spPr>
      </p:cxnSp>
      <p:sp>
        <p:nvSpPr>
          <p:cNvPr id="495" name="Google Shape;495;p44"/>
          <p:cNvSpPr txBox="1"/>
          <p:nvPr/>
        </p:nvSpPr>
        <p:spPr>
          <a:xfrm>
            <a:off x="5404325" y="3494975"/>
            <a:ext cx="356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Is it encrypted? And well?</a:t>
            </a:r>
            <a:endParaRPr sz="1800">
              <a:solidFill>
                <a:srgbClr val="FF0000"/>
              </a:solidFill>
            </a:endParaRPr>
          </a:p>
        </p:txBody>
      </p:sp>
      <p:sp>
        <p:nvSpPr>
          <p:cNvPr id="496" name="Google Shape;496;p44"/>
          <p:cNvSpPr txBox="1"/>
          <p:nvPr/>
        </p:nvSpPr>
        <p:spPr>
          <a:xfrm>
            <a:off x="3317725" y="4305800"/>
            <a:ext cx="5602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50">
                <a:solidFill>
                  <a:srgbClr val="FF0000"/>
                </a:solidFill>
                <a:highlight>
                  <a:srgbClr val="FFFFFF"/>
                </a:highlight>
              </a:rPr>
              <a:t>The OpenRTB spec still "recommends" against use of HTTPS (2.2 Security)</a:t>
            </a:r>
            <a:endParaRPr b="1" sz="170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45"/>
          <p:cNvPicPr preferRelativeResize="0"/>
          <p:nvPr/>
        </p:nvPicPr>
        <p:blipFill>
          <a:blip r:embed="rId3">
            <a:alphaModFix/>
          </a:blip>
          <a:stretch>
            <a:fillRect/>
          </a:stretch>
        </p:blipFill>
        <p:spPr>
          <a:xfrm>
            <a:off x="152400" y="575500"/>
            <a:ext cx="8839200" cy="42605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46"/>
          <p:cNvPicPr preferRelativeResize="0"/>
          <p:nvPr/>
        </p:nvPicPr>
        <p:blipFill>
          <a:blip r:embed="rId3">
            <a:alphaModFix/>
          </a:blip>
          <a:stretch>
            <a:fillRect/>
          </a:stretch>
        </p:blipFill>
        <p:spPr>
          <a:xfrm>
            <a:off x="152400" y="152400"/>
            <a:ext cx="7432103"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47"/>
          <p:cNvPicPr preferRelativeResize="0"/>
          <p:nvPr/>
        </p:nvPicPr>
        <p:blipFill>
          <a:blip r:embed="rId3">
            <a:alphaModFix/>
          </a:blip>
          <a:stretch>
            <a:fillRect/>
          </a:stretch>
        </p:blipFill>
        <p:spPr>
          <a:xfrm>
            <a:off x="476500" y="0"/>
            <a:ext cx="8161175"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48"/>
          <p:cNvPicPr preferRelativeResize="0"/>
          <p:nvPr/>
        </p:nvPicPr>
        <p:blipFill>
          <a:blip r:embed="rId3">
            <a:alphaModFix/>
          </a:blip>
          <a:stretch>
            <a:fillRect/>
          </a:stretch>
        </p:blipFill>
        <p:spPr>
          <a:xfrm>
            <a:off x="152400" y="0"/>
            <a:ext cx="8161175"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NSO Group - Wikipedia" id="521" name="Google Shape;521;p49"/>
          <p:cNvPicPr preferRelativeResize="0"/>
          <p:nvPr/>
        </p:nvPicPr>
        <p:blipFill>
          <a:blip r:embed="rId3">
            <a:alphaModFix/>
          </a:blip>
          <a:stretch>
            <a:fillRect/>
          </a:stretch>
        </p:blipFill>
        <p:spPr>
          <a:xfrm>
            <a:off x="156774" y="68950"/>
            <a:ext cx="4359050" cy="2591475"/>
          </a:xfrm>
          <a:prstGeom prst="rect">
            <a:avLst/>
          </a:prstGeom>
          <a:noFill/>
          <a:ln>
            <a:noFill/>
          </a:ln>
        </p:spPr>
      </p:pic>
      <p:pic>
        <p:nvPicPr>
          <p:cNvPr id="522" name="Google Shape;522;p49"/>
          <p:cNvPicPr preferRelativeResize="0"/>
          <p:nvPr/>
        </p:nvPicPr>
        <p:blipFill>
          <a:blip r:embed="rId4">
            <a:alphaModFix/>
          </a:blip>
          <a:stretch>
            <a:fillRect/>
          </a:stretch>
        </p:blipFill>
        <p:spPr>
          <a:xfrm>
            <a:off x="5798975" y="4607766"/>
            <a:ext cx="1427010" cy="482799"/>
          </a:xfrm>
          <a:prstGeom prst="rect">
            <a:avLst/>
          </a:prstGeom>
          <a:noFill/>
          <a:ln>
            <a:noFill/>
          </a:ln>
        </p:spPr>
      </p:pic>
      <p:pic>
        <p:nvPicPr>
          <p:cNvPr id="523" name="Google Shape;523;p49"/>
          <p:cNvPicPr preferRelativeResize="0"/>
          <p:nvPr/>
        </p:nvPicPr>
        <p:blipFill>
          <a:blip r:embed="rId5">
            <a:alphaModFix/>
          </a:blip>
          <a:stretch>
            <a:fillRect/>
          </a:stretch>
        </p:blipFill>
        <p:spPr>
          <a:xfrm>
            <a:off x="8481529" y="4355600"/>
            <a:ext cx="662481" cy="787893"/>
          </a:xfrm>
          <a:prstGeom prst="rect">
            <a:avLst/>
          </a:prstGeom>
          <a:noFill/>
          <a:ln>
            <a:noFill/>
          </a:ln>
        </p:spPr>
      </p:pic>
      <p:pic>
        <p:nvPicPr>
          <p:cNvPr id="524" name="Google Shape;524;p49"/>
          <p:cNvPicPr preferRelativeResize="0"/>
          <p:nvPr/>
        </p:nvPicPr>
        <p:blipFill>
          <a:blip r:embed="rId6">
            <a:alphaModFix/>
          </a:blip>
          <a:stretch>
            <a:fillRect/>
          </a:stretch>
        </p:blipFill>
        <p:spPr>
          <a:xfrm>
            <a:off x="4820624" y="0"/>
            <a:ext cx="4323376" cy="4044088"/>
          </a:xfrm>
          <a:prstGeom prst="rect">
            <a:avLst/>
          </a:prstGeom>
          <a:noFill/>
          <a:ln>
            <a:noFill/>
          </a:ln>
        </p:spPr>
      </p:pic>
      <p:sp>
        <p:nvSpPr>
          <p:cNvPr id="525" name="Google Shape;525;p49"/>
          <p:cNvSpPr txBox="1"/>
          <p:nvPr/>
        </p:nvSpPr>
        <p:spPr>
          <a:xfrm>
            <a:off x="41725" y="3234250"/>
            <a:ext cx="45303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Why did Apple continue to do zero-click display of images and PDFs from untrusted sources? Including a whole font rendering language?</a:t>
            </a:r>
            <a:endParaRPr sz="1800">
              <a:solidFill>
                <a:schemeClr val="dk2"/>
              </a:solidFill>
            </a:endParaRPr>
          </a:p>
          <a:p>
            <a:pPr indent="0" lvl="0" marL="0" rtl="0" algn="l">
              <a:spcBef>
                <a:spcPts val="0"/>
              </a:spcBef>
              <a:spcAft>
                <a:spcPts val="0"/>
              </a:spcAft>
              <a:buNone/>
            </a:pPr>
            <a:r>
              <a:rPr b="1" lang="en" sz="1800">
                <a:solidFill>
                  <a:schemeClr val="dk2"/>
                </a:solidFill>
              </a:rPr>
              <a:t>Outside the sandbox</a:t>
            </a:r>
            <a:r>
              <a:rPr lang="en" sz="1800">
                <a:solidFill>
                  <a:schemeClr val="dk2"/>
                </a:solidFill>
              </a:rPr>
              <a:t>?</a:t>
            </a:r>
            <a:endParaRPr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0"/>
          <p:cNvSpPr txBox="1"/>
          <p:nvPr>
            <p:ph type="ctrTitle"/>
          </p:nvPr>
        </p:nvSpPr>
        <p:spPr>
          <a:xfrm>
            <a:off x="311700" y="744575"/>
            <a:ext cx="8520600" cy="2343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“The stalemate”</a:t>
            </a:r>
            <a:endParaRPr/>
          </a:p>
          <a:p>
            <a:pPr indent="0" lvl="0" marL="0" rtl="0" algn="ctr">
              <a:spcBef>
                <a:spcPts val="0"/>
              </a:spcBef>
              <a:spcAft>
                <a:spcPts val="0"/>
              </a:spcAft>
              <a:buNone/>
            </a:pPr>
            <a:r>
              <a:rPr lang="en"/>
              <a:t>(maintaining US access to most data)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Why do we allow this to happen?</a:t>
            </a:r>
            <a:endParaRPr/>
          </a:p>
        </p:txBody>
      </p:sp>
      <p:sp>
        <p:nvSpPr>
          <p:cNvPr id="536" name="Google Shape;536;p5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Historical Reasons, not just laziness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6"/>
          <p:cNvPicPr preferRelativeResize="0"/>
          <p:nvPr/>
        </p:nvPicPr>
        <p:blipFill>
          <a:blip r:embed="rId3">
            <a:alphaModFix/>
          </a:blip>
          <a:stretch>
            <a:fillRect/>
          </a:stretch>
        </p:blipFill>
        <p:spPr>
          <a:xfrm>
            <a:off x="1210082" y="3939512"/>
            <a:ext cx="2149970" cy="1203981"/>
          </a:xfrm>
          <a:prstGeom prst="rect">
            <a:avLst/>
          </a:prstGeom>
          <a:noFill/>
          <a:ln>
            <a:noFill/>
          </a:ln>
        </p:spPr>
      </p:pic>
      <p:pic>
        <p:nvPicPr>
          <p:cNvPr id="94" name="Google Shape;94;p16"/>
          <p:cNvPicPr preferRelativeResize="0"/>
          <p:nvPr/>
        </p:nvPicPr>
        <p:blipFill>
          <a:blip r:embed="rId4">
            <a:alphaModFix/>
          </a:blip>
          <a:stretch>
            <a:fillRect/>
          </a:stretch>
        </p:blipFill>
        <p:spPr>
          <a:xfrm>
            <a:off x="1310414" y="756715"/>
            <a:ext cx="2407966" cy="1074983"/>
          </a:xfrm>
          <a:prstGeom prst="rect">
            <a:avLst/>
          </a:prstGeom>
          <a:noFill/>
          <a:ln>
            <a:noFill/>
          </a:ln>
        </p:spPr>
      </p:pic>
      <p:pic>
        <p:nvPicPr>
          <p:cNvPr id="95" name="Google Shape;95;p16"/>
          <p:cNvPicPr preferRelativeResize="0"/>
          <p:nvPr/>
        </p:nvPicPr>
        <p:blipFill>
          <a:blip r:embed="rId5">
            <a:alphaModFix/>
          </a:blip>
          <a:stretch>
            <a:fillRect/>
          </a:stretch>
        </p:blipFill>
        <p:spPr>
          <a:xfrm>
            <a:off x="1425079" y="2079368"/>
            <a:ext cx="1605311" cy="1612475"/>
          </a:xfrm>
          <a:prstGeom prst="rect">
            <a:avLst/>
          </a:prstGeom>
          <a:noFill/>
          <a:ln>
            <a:noFill/>
          </a:ln>
        </p:spPr>
      </p:pic>
      <p:pic>
        <p:nvPicPr>
          <p:cNvPr id="96" name="Google Shape;96;p16"/>
          <p:cNvPicPr preferRelativeResize="0"/>
          <p:nvPr/>
        </p:nvPicPr>
        <p:blipFill>
          <a:blip r:embed="rId6">
            <a:alphaModFix/>
          </a:blip>
          <a:stretch>
            <a:fillRect/>
          </a:stretch>
        </p:blipFill>
        <p:spPr>
          <a:xfrm>
            <a:off x="3718380" y="856671"/>
            <a:ext cx="2073808" cy="875072"/>
          </a:xfrm>
          <a:prstGeom prst="rect">
            <a:avLst/>
          </a:prstGeom>
          <a:noFill/>
          <a:ln>
            <a:noFill/>
          </a:ln>
        </p:spPr>
      </p:pic>
      <p:pic>
        <p:nvPicPr>
          <p:cNvPr id="97" name="Google Shape;97;p16"/>
          <p:cNvPicPr preferRelativeResize="0"/>
          <p:nvPr/>
        </p:nvPicPr>
        <p:blipFill>
          <a:blip r:embed="rId7">
            <a:alphaModFix/>
          </a:blip>
          <a:stretch>
            <a:fillRect/>
          </a:stretch>
        </p:blipFill>
        <p:spPr>
          <a:xfrm>
            <a:off x="3417384" y="1946364"/>
            <a:ext cx="1655477" cy="1046317"/>
          </a:xfrm>
          <a:prstGeom prst="rect">
            <a:avLst/>
          </a:prstGeom>
          <a:noFill/>
          <a:ln>
            <a:noFill/>
          </a:ln>
        </p:spPr>
      </p:pic>
      <p:pic>
        <p:nvPicPr>
          <p:cNvPr id="98" name="Google Shape;98;p16"/>
          <p:cNvPicPr preferRelativeResize="0"/>
          <p:nvPr/>
        </p:nvPicPr>
        <p:blipFill>
          <a:blip r:embed="rId8">
            <a:alphaModFix/>
          </a:blip>
          <a:stretch>
            <a:fillRect/>
          </a:stretch>
        </p:blipFill>
        <p:spPr>
          <a:xfrm>
            <a:off x="3245386" y="2900305"/>
            <a:ext cx="2142803" cy="1203981"/>
          </a:xfrm>
          <a:prstGeom prst="rect">
            <a:avLst/>
          </a:prstGeom>
          <a:noFill/>
          <a:ln>
            <a:noFill/>
          </a:ln>
        </p:spPr>
      </p:pic>
      <p:pic>
        <p:nvPicPr>
          <p:cNvPr id="99" name="Google Shape;99;p16"/>
          <p:cNvPicPr preferRelativeResize="0"/>
          <p:nvPr/>
        </p:nvPicPr>
        <p:blipFill>
          <a:blip r:embed="rId9">
            <a:alphaModFix/>
          </a:blip>
          <a:stretch>
            <a:fillRect/>
          </a:stretch>
        </p:blipFill>
        <p:spPr>
          <a:xfrm>
            <a:off x="3360051" y="3891397"/>
            <a:ext cx="2009027" cy="1252103"/>
          </a:xfrm>
          <a:prstGeom prst="rect">
            <a:avLst/>
          </a:prstGeom>
          <a:noFill/>
          <a:ln>
            <a:noFill/>
          </a:ln>
        </p:spPr>
      </p:pic>
      <p:pic>
        <p:nvPicPr>
          <p:cNvPr id="100" name="Google Shape;100;p16"/>
          <p:cNvPicPr preferRelativeResize="0"/>
          <p:nvPr/>
        </p:nvPicPr>
        <p:blipFill>
          <a:blip r:embed="rId10">
            <a:alphaModFix/>
          </a:blip>
          <a:stretch>
            <a:fillRect/>
          </a:stretch>
        </p:blipFill>
        <p:spPr>
          <a:xfrm>
            <a:off x="5582495" y="4503674"/>
            <a:ext cx="2351423" cy="639817"/>
          </a:xfrm>
          <a:prstGeom prst="rect">
            <a:avLst/>
          </a:prstGeom>
          <a:noFill/>
          <a:ln>
            <a:noFill/>
          </a:ln>
        </p:spPr>
      </p:pic>
      <p:pic>
        <p:nvPicPr>
          <p:cNvPr id="101" name="Google Shape;101;p16"/>
          <p:cNvPicPr preferRelativeResize="0"/>
          <p:nvPr/>
        </p:nvPicPr>
        <p:blipFill>
          <a:blip r:embed="rId11">
            <a:alphaModFix/>
          </a:blip>
          <a:stretch>
            <a:fillRect/>
          </a:stretch>
        </p:blipFill>
        <p:spPr>
          <a:xfrm>
            <a:off x="5997366" y="1705889"/>
            <a:ext cx="1527268" cy="1527266"/>
          </a:xfrm>
          <a:prstGeom prst="rect">
            <a:avLst/>
          </a:prstGeom>
          <a:noFill/>
          <a:ln>
            <a:noFill/>
          </a:ln>
        </p:spPr>
      </p:pic>
      <p:pic>
        <p:nvPicPr>
          <p:cNvPr id="102" name="Google Shape;102;p16"/>
          <p:cNvPicPr preferRelativeResize="0"/>
          <p:nvPr/>
        </p:nvPicPr>
        <p:blipFill>
          <a:blip r:embed="rId12">
            <a:alphaModFix/>
          </a:blip>
          <a:stretch>
            <a:fillRect/>
          </a:stretch>
        </p:blipFill>
        <p:spPr>
          <a:xfrm>
            <a:off x="5856405" y="3233155"/>
            <a:ext cx="1876636" cy="1041189"/>
          </a:xfrm>
          <a:prstGeom prst="rect">
            <a:avLst/>
          </a:prstGeom>
          <a:noFill/>
          <a:ln>
            <a:noFill/>
          </a:ln>
        </p:spPr>
      </p:pic>
      <p:pic>
        <p:nvPicPr>
          <p:cNvPr id="103" name="Google Shape;103;p16"/>
          <p:cNvPicPr preferRelativeResize="0"/>
          <p:nvPr/>
        </p:nvPicPr>
        <p:blipFill>
          <a:blip r:embed="rId13">
            <a:alphaModFix/>
          </a:blip>
          <a:stretch>
            <a:fillRect/>
          </a:stretch>
        </p:blipFill>
        <p:spPr>
          <a:xfrm>
            <a:off x="6164170" y="526236"/>
            <a:ext cx="1305462" cy="1305461"/>
          </a:xfrm>
          <a:prstGeom prst="rect">
            <a:avLst/>
          </a:prstGeom>
          <a:noFill/>
          <a:ln>
            <a:noFill/>
          </a:ln>
        </p:spPr>
      </p:pic>
      <p:sp>
        <p:nvSpPr>
          <p:cNvPr id="104" name="Google Shape;104;p16"/>
          <p:cNvSpPr txBox="1"/>
          <p:nvPr/>
        </p:nvSpPr>
        <p:spPr>
          <a:xfrm>
            <a:off x="2746172" y="158750"/>
            <a:ext cx="37983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800">
                <a:latin typeface="Open Sans"/>
                <a:ea typeface="Open Sans"/>
                <a:cs typeface="Open Sans"/>
                <a:sym typeface="Open Sans"/>
              </a:rPr>
              <a:t>1999 - 2020</a:t>
            </a:r>
            <a:endParaRPr b="1" sz="3800">
              <a:latin typeface="Open Sans"/>
              <a:ea typeface="Open Sans"/>
              <a:cs typeface="Open Sans"/>
              <a:sym typeface="Open Sans"/>
            </a:endParaRPr>
          </a:p>
        </p:txBody>
      </p:sp>
      <p:pic>
        <p:nvPicPr>
          <p:cNvPr id="105" name="Google Shape;105;p16"/>
          <p:cNvPicPr preferRelativeResize="0"/>
          <p:nvPr/>
        </p:nvPicPr>
        <p:blipFill>
          <a:blip r:embed="rId14">
            <a:alphaModFix/>
          </a:blip>
          <a:stretch>
            <a:fillRect/>
          </a:stretch>
        </p:blipFill>
        <p:spPr>
          <a:xfrm>
            <a:off x="5238909" y="1831694"/>
            <a:ext cx="758452" cy="758470"/>
          </a:xfrm>
          <a:prstGeom prst="rect">
            <a:avLst/>
          </a:prstGeom>
          <a:noFill/>
          <a:ln>
            <a:noFill/>
          </a:ln>
        </p:spPr>
      </p:pic>
      <p:pic>
        <p:nvPicPr>
          <p:cNvPr id="106" name="Google Shape;106;p16"/>
          <p:cNvPicPr preferRelativeResize="0"/>
          <p:nvPr/>
        </p:nvPicPr>
        <p:blipFill>
          <a:blip r:embed="rId15">
            <a:alphaModFix/>
          </a:blip>
          <a:stretch>
            <a:fillRect/>
          </a:stretch>
        </p:blipFill>
        <p:spPr>
          <a:xfrm>
            <a:off x="0" y="-11"/>
            <a:ext cx="3187550" cy="426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52"/>
          <p:cNvPicPr preferRelativeResize="0"/>
          <p:nvPr/>
        </p:nvPicPr>
        <p:blipFill>
          <a:blip r:embed="rId3">
            <a:alphaModFix/>
          </a:blip>
          <a:stretch>
            <a:fillRect/>
          </a:stretch>
        </p:blipFill>
        <p:spPr>
          <a:xfrm>
            <a:off x="0" y="203625"/>
            <a:ext cx="8566569" cy="4838700"/>
          </a:xfrm>
          <a:prstGeom prst="rect">
            <a:avLst/>
          </a:prstGeom>
          <a:noFill/>
          <a:ln>
            <a:noFill/>
          </a:ln>
        </p:spPr>
      </p:pic>
      <p:sp>
        <p:nvSpPr>
          <p:cNvPr id="542" name="Google Shape;542;p52"/>
          <p:cNvSpPr txBox="1"/>
          <p:nvPr/>
        </p:nvSpPr>
        <p:spPr>
          <a:xfrm>
            <a:off x="2935925" y="32925"/>
            <a:ext cx="6093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“Get Meta to scan Europe’s deepest secrets &amp; report us to local police. SOME politicians &amp; government people get an exemption” </a:t>
            </a:r>
            <a:endParaRPr b="1" sz="1800">
              <a:solidFill>
                <a:schemeClr val="dk2"/>
              </a:solidFill>
            </a:endParaRPr>
          </a:p>
        </p:txBody>
      </p:sp>
      <p:pic>
        <p:nvPicPr>
          <p:cNvPr id="543" name="Google Shape;543;p52"/>
          <p:cNvPicPr preferRelativeResize="0"/>
          <p:nvPr/>
        </p:nvPicPr>
        <p:blipFill>
          <a:blip r:embed="rId4">
            <a:alphaModFix/>
          </a:blip>
          <a:stretch>
            <a:fillRect/>
          </a:stretch>
        </p:blipFill>
        <p:spPr>
          <a:xfrm>
            <a:off x="7221300" y="2259423"/>
            <a:ext cx="1922700" cy="2884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53"/>
          <p:cNvPicPr preferRelativeResize="0"/>
          <p:nvPr/>
        </p:nvPicPr>
        <p:blipFill>
          <a:blip r:embed="rId3">
            <a:alphaModFix/>
          </a:blip>
          <a:stretch>
            <a:fillRect/>
          </a:stretch>
        </p:blipFill>
        <p:spPr>
          <a:xfrm>
            <a:off x="0" y="0"/>
            <a:ext cx="9143998" cy="455976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54"/>
          <p:cNvPicPr preferRelativeResize="0"/>
          <p:nvPr/>
        </p:nvPicPr>
        <p:blipFill>
          <a:blip r:embed="rId3">
            <a:alphaModFix/>
          </a:blip>
          <a:stretch>
            <a:fillRect/>
          </a:stretch>
        </p:blipFill>
        <p:spPr>
          <a:xfrm>
            <a:off x="381000" y="500063"/>
            <a:ext cx="8686800" cy="4448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The US has ample access to “encrypted” data. They do not have our problem. </a:t>
            </a:r>
            <a:r>
              <a:rPr b="1" lang="en"/>
              <a:t>They could already help us also</a:t>
            </a:r>
            <a:r>
              <a:rPr lang="en"/>
              <a:t>. They have data on all Europeans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6"/>
          <p:cNvSpPr txBox="1"/>
          <p:nvPr>
            <p:ph type="title"/>
          </p:nvPr>
        </p:nvSpPr>
        <p:spPr>
          <a:xfrm>
            <a:off x="311700" y="176300"/>
            <a:ext cx="8520600" cy="3079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It is theoretically possible to </a:t>
            </a:r>
            <a:r>
              <a:rPr b="1" lang="en"/>
              <a:t>standardize</a:t>
            </a:r>
            <a:r>
              <a:rPr lang="en"/>
              <a:t> and </a:t>
            </a:r>
            <a:r>
              <a:rPr b="1" lang="en"/>
              <a:t>legislate</a:t>
            </a:r>
            <a:r>
              <a:rPr lang="en"/>
              <a:t> access to supposedly end-to-end encrypted data.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However, will take &gt;5 years of </a:t>
            </a:r>
            <a:r>
              <a:rPr b="1" lang="en" u="sng"/>
              <a:t>transatlantic</a:t>
            </a:r>
            <a:r>
              <a:rPr b="1" lang="en"/>
              <a:t> cooperative </a:t>
            </a:r>
            <a:r>
              <a:rPr lang="en"/>
              <a:t>standard setting and </a:t>
            </a:r>
            <a:r>
              <a:rPr b="1" lang="en"/>
              <a:t>political</a:t>
            </a:r>
            <a:r>
              <a:rPr lang="en"/>
              <a:t> negotiations</a:t>
            </a:r>
            <a:endParaRPr/>
          </a:p>
        </p:txBody>
      </p:sp>
      <p:pic>
        <p:nvPicPr>
          <p:cNvPr id="564" name="Google Shape;564;p56"/>
          <p:cNvPicPr preferRelativeResize="0"/>
          <p:nvPr/>
        </p:nvPicPr>
        <p:blipFill>
          <a:blip r:embed="rId3">
            <a:alphaModFix/>
          </a:blip>
          <a:stretch>
            <a:fillRect/>
          </a:stretch>
        </p:blipFill>
        <p:spPr>
          <a:xfrm>
            <a:off x="1169250" y="3828022"/>
            <a:ext cx="6805499" cy="1315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But are they any good at it in the US?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58"/>
          <p:cNvPicPr preferRelativeResize="0"/>
          <p:nvPr/>
        </p:nvPicPr>
        <p:blipFill>
          <a:blip r:embed="rId3">
            <a:alphaModFix/>
          </a:blip>
          <a:stretch>
            <a:fillRect/>
          </a:stretch>
        </p:blipFill>
        <p:spPr>
          <a:xfrm>
            <a:off x="152400" y="152400"/>
            <a:ext cx="8519524"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59"/>
          <p:cNvPicPr preferRelativeResize="0"/>
          <p:nvPr/>
        </p:nvPicPr>
        <p:blipFill>
          <a:blip r:embed="rId3">
            <a:alphaModFix/>
          </a:blip>
          <a:stretch>
            <a:fillRect/>
          </a:stretch>
        </p:blipFill>
        <p:spPr>
          <a:xfrm>
            <a:off x="0" y="0"/>
            <a:ext cx="6772773" cy="5143501"/>
          </a:xfrm>
          <a:prstGeom prst="rect">
            <a:avLst/>
          </a:prstGeom>
          <a:noFill/>
          <a:ln>
            <a:noFill/>
          </a:ln>
        </p:spPr>
      </p:pic>
      <p:sp>
        <p:nvSpPr>
          <p:cNvPr id="580" name="Google Shape;580;p59"/>
          <p:cNvSpPr txBox="1"/>
          <p:nvPr/>
        </p:nvSpPr>
        <p:spPr>
          <a:xfrm>
            <a:off x="6927550" y="646850"/>
            <a:ext cx="223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“Salt Typhoon”</a:t>
            </a:r>
            <a:endParaRPr sz="18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0"/>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DUAL_EC_DRBG &amp; RSA BSAFE was a disgrace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Summarizing</a:t>
            </a:r>
            <a:endParaRPr/>
          </a:p>
        </p:txBody>
      </p:sp>
      <p:sp>
        <p:nvSpPr>
          <p:cNvPr id="591" name="Google Shape;591;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It is effectively impossible for “normals” to communicate/author documents without their data ending up in (effective) plaintext on US controlled servers</a:t>
            </a:r>
            <a:endParaRPr/>
          </a:p>
          <a:p>
            <a:pPr indent="-317500" lvl="1" marL="914400" rtl="0" algn="l">
              <a:spcBef>
                <a:spcPts val="0"/>
              </a:spcBef>
              <a:spcAft>
                <a:spcPts val="0"/>
              </a:spcAft>
              <a:buSzPts val="1400"/>
              <a:buChar char="○"/>
            </a:pPr>
            <a:r>
              <a:rPr lang="en"/>
              <a:t>Try it!</a:t>
            </a:r>
            <a:endParaRPr/>
          </a:p>
          <a:p>
            <a:pPr indent="-342900" lvl="0" marL="457200" rtl="0" algn="l">
              <a:spcBef>
                <a:spcPts val="0"/>
              </a:spcBef>
              <a:spcAft>
                <a:spcPts val="0"/>
              </a:spcAft>
              <a:buSzPts val="1800"/>
              <a:buChar char="●"/>
            </a:pPr>
            <a:r>
              <a:rPr lang="en"/>
              <a:t>This is maintained through an ongoing evolving stalemate between USGOV and large communication providers (Apple, </a:t>
            </a:r>
            <a:r>
              <a:rPr lang="en"/>
              <a:t>Google, Microsoft, Meta etc)</a:t>
            </a:r>
            <a:endParaRPr/>
          </a:p>
          <a:p>
            <a:pPr indent="-342900" lvl="0" marL="457200" rtl="0" algn="l">
              <a:spcBef>
                <a:spcPts val="0"/>
              </a:spcBef>
              <a:spcAft>
                <a:spcPts val="0"/>
              </a:spcAft>
              <a:buSzPts val="1800"/>
              <a:buChar char="●"/>
            </a:pPr>
            <a:r>
              <a:rPr lang="en"/>
              <a:t>Encryption is mostly between users and the servers accessible to the US government. Postquantum straight to the NSA!</a:t>
            </a:r>
            <a:endParaRPr/>
          </a:p>
          <a:p>
            <a:pPr indent="-342900" lvl="0" marL="457200" rtl="0" algn="l">
              <a:spcBef>
                <a:spcPts val="0"/>
              </a:spcBef>
              <a:spcAft>
                <a:spcPts val="0"/>
              </a:spcAft>
              <a:buSzPts val="1800"/>
              <a:buChar char="●"/>
            </a:pPr>
            <a:r>
              <a:rPr lang="en"/>
              <a:t>Advertising networks feed into this network too</a:t>
            </a:r>
            <a:endParaRPr/>
          </a:p>
          <a:p>
            <a:pPr indent="-342900" lvl="0" marL="457200" rtl="0" algn="l">
              <a:spcBef>
                <a:spcPts val="0"/>
              </a:spcBef>
              <a:spcAft>
                <a:spcPts val="0"/>
              </a:spcAft>
              <a:buSzPts val="1800"/>
              <a:buChar char="●"/>
            </a:pPr>
            <a:r>
              <a:rPr lang="en"/>
              <a:t>US appears however to be that great at execution anymore</a:t>
            </a:r>
            <a:endParaRPr/>
          </a:p>
          <a:p>
            <a:pPr indent="-342900" lvl="0" marL="457200" rtl="0" algn="l">
              <a:spcBef>
                <a:spcPts val="0"/>
              </a:spcBef>
              <a:spcAft>
                <a:spcPts val="0"/>
              </a:spcAft>
              <a:buSzPts val="1800"/>
              <a:buChar char="●"/>
            </a:pPr>
            <a:r>
              <a:rPr lang="en"/>
              <a:t>EU has some feeble efforts going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Who controls the internet?</a:t>
            </a:r>
            <a:endParaRPr/>
          </a:p>
        </p:txBody>
      </p:sp>
      <p:pic>
        <p:nvPicPr>
          <p:cNvPr id="112" name="Google Shape;112;p17"/>
          <p:cNvPicPr preferRelativeResize="0"/>
          <p:nvPr/>
        </p:nvPicPr>
        <p:blipFill>
          <a:blip r:embed="rId3">
            <a:alphaModFix/>
          </a:blip>
          <a:stretch>
            <a:fillRect/>
          </a:stretch>
        </p:blipFill>
        <p:spPr>
          <a:xfrm>
            <a:off x="2247105" y="0"/>
            <a:ext cx="2324709" cy="1610431"/>
          </a:xfrm>
          <a:prstGeom prst="rect">
            <a:avLst/>
          </a:prstGeom>
          <a:noFill/>
          <a:ln>
            <a:noFill/>
          </a:ln>
        </p:spPr>
      </p:pic>
      <p:pic>
        <p:nvPicPr>
          <p:cNvPr id="113" name="Google Shape;113;p17"/>
          <p:cNvPicPr preferRelativeResize="0"/>
          <p:nvPr/>
        </p:nvPicPr>
        <p:blipFill>
          <a:blip r:embed="rId4">
            <a:alphaModFix/>
          </a:blip>
          <a:stretch>
            <a:fillRect/>
          </a:stretch>
        </p:blipFill>
        <p:spPr>
          <a:xfrm>
            <a:off x="0" y="0"/>
            <a:ext cx="2247106" cy="1610431"/>
          </a:xfrm>
          <a:prstGeom prst="rect">
            <a:avLst/>
          </a:prstGeom>
          <a:noFill/>
          <a:ln>
            <a:noFill/>
          </a:ln>
        </p:spPr>
      </p:pic>
      <p:pic>
        <p:nvPicPr>
          <p:cNvPr id="114" name="Google Shape;114;p17"/>
          <p:cNvPicPr preferRelativeResize="0"/>
          <p:nvPr/>
        </p:nvPicPr>
        <p:blipFill>
          <a:blip r:embed="rId5">
            <a:alphaModFix/>
          </a:blip>
          <a:stretch>
            <a:fillRect/>
          </a:stretch>
        </p:blipFill>
        <p:spPr>
          <a:xfrm>
            <a:off x="4571807" y="0"/>
            <a:ext cx="2422259" cy="1610432"/>
          </a:xfrm>
          <a:prstGeom prst="rect">
            <a:avLst/>
          </a:prstGeom>
          <a:noFill/>
          <a:ln>
            <a:noFill/>
          </a:ln>
        </p:spPr>
      </p:pic>
      <p:pic>
        <p:nvPicPr>
          <p:cNvPr id="115" name="Google Shape;115;p17"/>
          <p:cNvPicPr preferRelativeResize="0"/>
          <p:nvPr/>
        </p:nvPicPr>
        <p:blipFill>
          <a:blip r:embed="rId6">
            <a:alphaModFix/>
          </a:blip>
          <a:stretch>
            <a:fillRect/>
          </a:stretch>
        </p:blipFill>
        <p:spPr>
          <a:xfrm>
            <a:off x="6994066" y="0"/>
            <a:ext cx="2149933" cy="1610431"/>
          </a:xfrm>
          <a:prstGeom prst="rect">
            <a:avLst/>
          </a:prstGeom>
          <a:noFill/>
          <a:ln>
            <a:noFill/>
          </a:ln>
        </p:spPr>
      </p:pic>
      <p:pic>
        <p:nvPicPr>
          <p:cNvPr id="116" name="Google Shape;116;p17"/>
          <p:cNvPicPr preferRelativeResize="0"/>
          <p:nvPr/>
        </p:nvPicPr>
        <p:blipFill>
          <a:blip r:embed="rId7">
            <a:alphaModFix/>
          </a:blip>
          <a:stretch>
            <a:fillRect/>
          </a:stretch>
        </p:blipFill>
        <p:spPr>
          <a:xfrm>
            <a:off x="0" y="3994827"/>
            <a:ext cx="2916726" cy="986825"/>
          </a:xfrm>
          <a:prstGeom prst="rect">
            <a:avLst/>
          </a:prstGeom>
          <a:noFill/>
          <a:ln>
            <a:noFill/>
          </a:ln>
        </p:spPr>
      </p:pic>
      <p:pic>
        <p:nvPicPr>
          <p:cNvPr id="117" name="Google Shape;117;p17"/>
          <p:cNvPicPr preferRelativeResize="0"/>
          <p:nvPr/>
        </p:nvPicPr>
        <p:blipFill>
          <a:blip r:embed="rId8">
            <a:alphaModFix/>
          </a:blip>
          <a:stretch>
            <a:fillRect/>
          </a:stretch>
        </p:blipFill>
        <p:spPr>
          <a:xfrm>
            <a:off x="7522722" y="3578147"/>
            <a:ext cx="1565350" cy="1565350"/>
          </a:xfrm>
          <a:prstGeom prst="rect">
            <a:avLst/>
          </a:prstGeom>
          <a:noFill/>
          <a:ln>
            <a:noFill/>
          </a:ln>
        </p:spPr>
      </p:pic>
      <p:pic>
        <p:nvPicPr>
          <p:cNvPr id="118" name="Google Shape;118;p17"/>
          <p:cNvPicPr preferRelativeResize="0"/>
          <p:nvPr/>
        </p:nvPicPr>
        <p:blipFill>
          <a:blip r:embed="rId9">
            <a:alphaModFix/>
          </a:blip>
          <a:stretch>
            <a:fillRect/>
          </a:stretch>
        </p:blipFill>
        <p:spPr>
          <a:xfrm>
            <a:off x="8577257" y="1628000"/>
            <a:ext cx="566738" cy="285750"/>
          </a:xfrm>
          <a:prstGeom prst="rect">
            <a:avLst/>
          </a:prstGeom>
          <a:noFill/>
          <a:ln>
            <a:noFill/>
          </a:ln>
        </p:spPr>
      </p:pic>
      <p:pic>
        <p:nvPicPr>
          <p:cNvPr id="119" name="Google Shape;119;p17"/>
          <p:cNvPicPr preferRelativeResize="0"/>
          <p:nvPr/>
        </p:nvPicPr>
        <p:blipFill>
          <a:blip r:embed="rId10">
            <a:alphaModFix/>
          </a:blip>
          <a:stretch>
            <a:fillRect/>
          </a:stretch>
        </p:blipFill>
        <p:spPr>
          <a:xfrm>
            <a:off x="-7" y="1628000"/>
            <a:ext cx="566750" cy="381008"/>
          </a:xfrm>
          <a:prstGeom prst="rect">
            <a:avLst/>
          </a:prstGeom>
          <a:noFill/>
          <a:ln>
            <a:noFill/>
          </a:ln>
        </p:spPr>
      </p:pic>
      <p:pic>
        <p:nvPicPr>
          <p:cNvPr id="120" name="Google Shape;120;p17"/>
          <p:cNvPicPr preferRelativeResize="0"/>
          <p:nvPr/>
        </p:nvPicPr>
        <p:blipFill>
          <a:blip r:embed="rId11">
            <a:alphaModFix/>
          </a:blip>
          <a:stretch>
            <a:fillRect/>
          </a:stretch>
        </p:blipFill>
        <p:spPr>
          <a:xfrm>
            <a:off x="8577250" y="1931324"/>
            <a:ext cx="566750" cy="283375"/>
          </a:xfrm>
          <a:prstGeom prst="rect">
            <a:avLst/>
          </a:prstGeom>
          <a:noFill/>
          <a:ln>
            <a:noFill/>
          </a:ln>
        </p:spPr>
      </p:pic>
      <p:pic>
        <p:nvPicPr>
          <p:cNvPr id="121" name="Google Shape;121;p17"/>
          <p:cNvPicPr preferRelativeResize="0"/>
          <p:nvPr/>
        </p:nvPicPr>
        <p:blipFill>
          <a:blip r:embed="rId12">
            <a:alphaModFix/>
          </a:blip>
          <a:stretch>
            <a:fillRect/>
          </a:stretch>
        </p:blipFill>
        <p:spPr>
          <a:xfrm>
            <a:off x="0" y="2033359"/>
            <a:ext cx="566750" cy="377828"/>
          </a:xfrm>
          <a:prstGeom prst="rect">
            <a:avLst/>
          </a:prstGeom>
          <a:noFill/>
          <a:ln>
            <a:noFill/>
          </a:ln>
        </p:spPr>
      </p:pic>
      <p:pic>
        <p:nvPicPr>
          <p:cNvPr id="122" name="Google Shape;122;p17"/>
          <p:cNvPicPr preferRelativeResize="0"/>
          <p:nvPr/>
        </p:nvPicPr>
        <p:blipFill>
          <a:blip r:embed="rId13">
            <a:alphaModFix/>
          </a:blip>
          <a:stretch>
            <a:fillRect/>
          </a:stretch>
        </p:blipFill>
        <p:spPr>
          <a:xfrm>
            <a:off x="-6" y="2478775"/>
            <a:ext cx="566750" cy="323857"/>
          </a:xfrm>
          <a:prstGeom prst="rect">
            <a:avLst/>
          </a:prstGeom>
          <a:noFill/>
          <a:ln>
            <a:noFill/>
          </a:ln>
        </p:spPr>
      </p:pic>
      <p:pic>
        <p:nvPicPr>
          <p:cNvPr id="123" name="Google Shape;123;p17"/>
          <p:cNvPicPr preferRelativeResize="0"/>
          <p:nvPr/>
        </p:nvPicPr>
        <p:blipFill>
          <a:blip r:embed="rId14">
            <a:alphaModFix/>
          </a:blip>
          <a:stretch>
            <a:fillRect/>
          </a:stretch>
        </p:blipFill>
        <p:spPr>
          <a:xfrm flipH="1">
            <a:off x="8574865" y="2232275"/>
            <a:ext cx="571523" cy="381000"/>
          </a:xfrm>
          <a:prstGeom prst="rect">
            <a:avLst/>
          </a:prstGeom>
          <a:noFill/>
          <a:ln>
            <a:noFill/>
          </a:ln>
        </p:spPr>
      </p:pic>
      <p:pic>
        <p:nvPicPr>
          <p:cNvPr id="124" name="Google Shape;124;p17"/>
          <p:cNvPicPr preferRelativeResize="0"/>
          <p:nvPr/>
        </p:nvPicPr>
        <p:blipFill>
          <a:blip r:embed="rId15">
            <a:alphaModFix/>
          </a:blip>
          <a:stretch>
            <a:fillRect/>
          </a:stretch>
        </p:blipFill>
        <p:spPr>
          <a:xfrm>
            <a:off x="5482978" y="3479409"/>
            <a:ext cx="1354071" cy="1610425"/>
          </a:xfrm>
          <a:prstGeom prst="rect">
            <a:avLst/>
          </a:prstGeom>
          <a:noFill/>
          <a:ln>
            <a:noFill/>
          </a:ln>
        </p:spPr>
      </p:pic>
      <p:pic>
        <p:nvPicPr>
          <p:cNvPr id="125" name="Google Shape;125;p17"/>
          <p:cNvPicPr preferRelativeResize="0"/>
          <p:nvPr/>
        </p:nvPicPr>
        <p:blipFill>
          <a:blip r:embed="rId16">
            <a:alphaModFix/>
          </a:blip>
          <a:stretch>
            <a:fillRect/>
          </a:stretch>
        </p:blipFill>
        <p:spPr>
          <a:xfrm>
            <a:off x="2022373" y="2677268"/>
            <a:ext cx="1349944" cy="715834"/>
          </a:xfrm>
          <a:prstGeom prst="rect">
            <a:avLst/>
          </a:prstGeom>
          <a:noFill/>
          <a:ln>
            <a:noFill/>
          </a:ln>
        </p:spPr>
      </p:pic>
      <p:pic>
        <p:nvPicPr>
          <p:cNvPr id="126" name="Google Shape;126;p17"/>
          <p:cNvPicPr preferRelativeResize="0"/>
          <p:nvPr/>
        </p:nvPicPr>
        <p:blipFill>
          <a:blip r:embed="rId17">
            <a:alphaModFix/>
          </a:blip>
          <a:stretch>
            <a:fillRect/>
          </a:stretch>
        </p:blipFill>
        <p:spPr>
          <a:xfrm>
            <a:off x="3574793" y="2694878"/>
            <a:ext cx="810304" cy="680602"/>
          </a:xfrm>
          <a:prstGeom prst="rect">
            <a:avLst/>
          </a:prstGeom>
          <a:noFill/>
          <a:ln>
            <a:noFill/>
          </a:ln>
        </p:spPr>
      </p:pic>
      <p:pic>
        <p:nvPicPr>
          <p:cNvPr id="127" name="Google Shape;127;p17"/>
          <p:cNvPicPr preferRelativeResize="0"/>
          <p:nvPr/>
        </p:nvPicPr>
        <p:blipFill>
          <a:blip r:embed="rId18">
            <a:alphaModFix/>
          </a:blip>
          <a:stretch>
            <a:fillRect/>
          </a:stretch>
        </p:blipFill>
        <p:spPr>
          <a:xfrm>
            <a:off x="4587574" y="2792008"/>
            <a:ext cx="1713682" cy="414360"/>
          </a:xfrm>
          <a:prstGeom prst="rect">
            <a:avLst/>
          </a:prstGeom>
          <a:noFill/>
          <a:ln>
            <a:noFill/>
          </a:ln>
        </p:spPr>
      </p:pic>
      <p:pic>
        <p:nvPicPr>
          <p:cNvPr id="128" name="Google Shape;128;p17"/>
          <p:cNvPicPr preferRelativeResize="0"/>
          <p:nvPr/>
        </p:nvPicPr>
        <p:blipFill>
          <a:blip r:embed="rId19">
            <a:alphaModFix/>
          </a:blip>
          <a:stretch>
            <a:fillRect/>
          </a:stretch>
        </p:blipFill>
        <p:spPr>
          <a:xfrm>
            <a:off x="6503733" y="2749850"/>
            <a:ext cx="1355104" cy="498680"/>
          </a:xfrm>
          <a:prstGeom prst="rect">
            <a:avLst/>
          </a:prstGeom>
          <a:noFill/>
          <a:ln>
            <a:noFill/>
          </a:ln>
        </p:spPr>
      </p:pic>
      <p:pic>
        <p:nvPicPr>
          <p:cNvPr id="129" name="Google Shape;129;p17"/>
          <p:cNvPicPr preferRelativeResize="0"/>
          <p:nvPr/>
        </p:nvPicPr>
        <p:blipFill>
          <a:blip r:embed="rId20">
            <a:alphaModFix/>
          </a:blip>
          <a:stretch>
            <a:fillRect/>
          </a:stretch>
        </p:blipFill>
        <p:spPr>
          <a:xfrm>
            <a:off x="8061313" y="2677275"/>
            <a:ext cx="657116" cy="715825"/>
          </a:xfrm>
          <a:prstGeom prst="rect">
            <a:avLst/>
          </a:prstGeom>
          <a:noFill/>
          <a:ln>
            <a:noFill/>
          </a:ln>
        </p:spPr>
      </p:pic>
      <p:pic>
        <p:nvPicPr>
          <p:cNvPr id="130" name="Google Shape;130;p17"/>
          <p:cNvPicPr preferRelativeResize="0"/>
          <p:nvPr/>
        </p:nvPicPr>
        <p:blipFill>
          <a:blip r:embed="rId21">
            <a:alphaModFix/>
          </a:blip>
          <a:stretch>
            <a:fillRect/>
          </a:stretch>
        </p:blipFill>
        <p:spPr>
          <a:xfrm>
            <a:off x="425571" y="2610197"/>
            <a:ext cx="1394325" cy="1059500"/>
          </a:xfrm>
          <a:prstGeom prst="rect">
            <a:avLst/>
          </a:prstGeom>
          <a:noFill/>
          <a:ln>
            <a:noFill/>
          </a:ln>
        </p:spPr>
      </p:pic>
      <p:pic>
        <p:nvPicPr>
          <p:cNvPr id="131" name="Google Shape;131;p17"/>
          <p:cNvPicPr preferRelativeResize="0"/>
          <p:nvPr/>
        </p:nvPicPr>
        <p:blipFill rotWithShape="1">
          <a:blip r:embed="rId22">
            <a:alphaModFix/>
          </a:blip>
          <a:srcRect b="20218" l="0" r="0" t="7213"/>
          <a:stretch/>
        </p:blipFill>
        <p:spPr>
          <a:xfrm>
            <a:off x="3372325" y="3836143"/>
            <a:ext cx="1654475" cy="129663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2"/>
          <p:cNvSpPr txBox="1"/>
          <p:nvPr/>
        </p:nvSpPr>
        <p:spPr>
          <a:xfrm>
            <a:off x="0" y="0"/>
            <a:ext cx="9144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rPr>
              <a:t>Sovereignty &amp; global surveillance</a:t>
            </a:r>
            <a:endParaRPr sz="3000">
              <a:solidFill>
                <a:schemeClr val="dk1"/>
              </a:solidFill>
            </a:endParaRPr>
          </a:p>
          <a:p>
            <a:pPr indent="0" lvl="0" marL="0" rtl="0" algn="ctr">
              <a:spcBef>
                <a:spcPts val="0"/>
              </a:spcBef>
              <a:spcAft>
                <a:spcPts val="0"/>
              </a:spcAft>
              <a:buNone/>
            </a:pPr>
            <a:r>
              <a:t/>
            </a:r>
            <a:endParaRPr sz="3000"/>
          </a:p>
        </p:txBody>
      </p:sp>
      <p:pic>
        <p:nvPicPr>
          <p:cNvPr id="597" name="Google Shape;597;p62"/>
          <p:cNvPicPr preferRelativeResize="0"/>
          <p:nvPr/>
        </p:nvPicPr>
        <p:blipFill>
          <a:blip r:embed="rId3">
            <a:alphaModFix/>
          </a:blip>
          <a:stretch>
            <a:fillRect/>
          </a:stretch>
        </p:blipFill>
        <p:spPr>
          <a:xfrm>
            <a:off x="2706750" y="706500"/>
            <a:ext cx="3730501" cy="3730501"/>
          </a:xfrm>
          <a:prstGeom prst="rect">
            <a:avLst/>
          </a:prstGeom>
          <a:noFill/>
          <a:ln>
            <a:noFill/>
          </a:ln>
        </p:spPr>
      </p:pic>
      <p:sp>
        <p:nvSpPr>
          <p:cNvPr id="598" name="Google Shape;598;p62"/>
          <p:cNvSpPr txBox="1"/>
          <p:nvPr/>
        </p:nvSpPr>
        <p:spPr>
          <a:xfrm>
            <a:off x="1890750" y="4361000"/>
            <a:ext cx="5362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hlink"/>
                </a:solidFill>
                <a:hlinkClick r:id="rId4"/>
              </a:rPr>
              <a:t>https://berthub.eu/dis</a:t>
            </a:r>
            <a:r>
              <a:rPr lang="en" sz="1800">
                <a:solidFill>
                  <a:schemeClr val="dk2"/>
                </a:solidFill>
              </a:rPr>
              <a:t> </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8"/>
          <p:cNvPicPr preferRelativeResize="0"/>
          <p:nvPr/>
        </p:nvPicPr>
        <p:blipFill>
          <a:blip r:embed="rId3">
            <a:alphaModFix/>
          </a:blip>
          <a:stretch>
            <a:fillRect/>
          </a:stretch>
        </p:blipFill>
        <p:spPr>
          <a:xfrm>
            <a:off x="1120531" y="0"/>
            <a:ext cx="6902938" cy="5143501"/>
          </a:xfrm>
          <a:prstGeom prst="rect">
            <a:avLst/>
          </a:prstGeom>
          <a:noFill/>
          <a:ln>
            <a:noFill/>
          </a:ln>
        </p:spPr>
      </p:pic>
      <p:pic>
        <p:nvPicPr>
          <p:cNvPr id="137" name="Google Shape;137;p18"/>
          <p:cNvPicPr preferRelativeResize="0"/>
          <p:nvPr/>
        </p:nvPicPr>
        <p:blipFill>
          <a:blip r:embed="rId4">
            <a:alphaModFix/>
          </a:blip>
          <a:stretch>
            <a:fillRect/>
          </a:stretch>
        </p:blipFill>
        <p:spPr>
          <a:xfrm>
            <a:off x="2073231" y="2249575"/>
            <a:ext cx="805404" cy="272489"/>
          </a:xfrm>
          <a:prstGeom prst="rect">
            <a:avLst/>
          </a:prstGeom>
          <a:noFill/>
          <a:ln>
            <a:noFill/>
          </a:ln>
        </p:spPr>
      </p:pic>
      <p:pic>
        <p:nvPicPr>
          <p:cNvPr id="138" name="Google Shape;138;p18"/>
          <p:cNvPicPr preferRelativeResize="0"/>
          <p:nvPr/>
        </p:nvPicPr>
        <p:blipFill>
          <a:blip r:embed="rId5">
            <a:alphaModFix/>
          </a:blip>
          <a:stretch>
            <a:fillRect/>
          </a:stretch>
        </p:blipFill>
        <p:spPr>
          <a:xfrm>
            <a:off x="2096345" y="2545178"/>
            <a:ext cx="770976" cy="461371"/>
          </a:xfrm>
          <a:prstGeom prst="rect">
            <a:avLst/>
          </a:prstGeom>
          <a:noFill/>
          <a:ln>
            <a:noFill/>
          </a:ln>
        </p:spPr>
      </p:pic>
      <p:pic>
        <p:nvPicPr>
          <p:cNvPr id="139" name="Google Shape;139;p18"/>
          <p:cNvPicPr preferRelativeResize="0"/>
          <p:nvPr/>
        </p:nvPicPr>
        <p:blipFill>
          <a:blip r:embed="rId6">
            <a:alphaModFix/>
          </a:blip>
          <a:stretch>
            <a:fillRect/>
          </a:stretch>
        </p:blipFill>
        <p:spPr>
          <a:xfrm>
            <a:off x="2924865" y="2384693"/>
            <a:ext cx="535217" cy="535206"/>
          </a:xfrm>
          <a:prstGeom prst="rect">
            <a:avLst/>
          </a:prstGeom>
          <a:noFill/>
          <a:ln>
            <a:noFill/>
          </a:ln>
        </p:spPr>
      </p:pic>
      <p:sp>
        <p:nvSpPr>
          <p:cNvPr id="140" name="Google Shape;140;p18"/>
          <p:cNvSpPr/>
          <p:nvPr/>
        </p:nvSpPr>
        <p:spPr>
          <a:xfrm rot="-944830">
            <a:off x="3352894" y="2249518"/>
            <a:ext cx="845638" cy="304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141" name="Google Shape;141;p18"/>
          <p:cNvPicPr preferRelativeResize="0"/>
          <p:nvPr/>
        </p:nvPicPr>
        <p:blipFill>
          <a:blip r:embed="rId7">
            <a:alphaModFix/>
          </a:blip>
          <a:stretch>
            <a:fillRect/>
          </a:stretch>
        </p:blipFill>
        <p:spPr>
          <a:xfrm>
            <a:off x="5720759" y="2389363"/>
            <a:ext cx="482072" cy="489225"/>
          </a:xfrm>
          <a:prstGeom prst="rect">
            <a:avLst/>
          </a:prstGeom>
          <a:noFill/>
          <a:ln>
            <a:noFill/>
          </a:ln>
        </p:spPr>
      </p:pic>
      <p:pic>
        <p:nvPicPr>
          <p:cNvPr id="142" name="Google Shape;142;p18"/>
          <p:cNvPicPr preferRelativeResize="0"/>
          <p:nvPr/>
        </p:nvPicPr>
        <p:blipFill>
          <a:blip r:embed="rId8">
            <a:alphaModFix/>
          </a:blip>
          <a:stretch>
            <a:fillRect/>
          </a:stretch>
        </p:blipFill>
        <p:spPr>
          <a:xfrm>
            <a:off x="5504581" y="3049890"/>
            <a:ext cx="599225" cy="248200"/>
          </a:xfrm>
          <a:prstGeom prst="rect">
            <a:avLst/>
          </a:prstGeom>
          <a:noFill/>
          <a:ln>
            <a:noFill/>
          </a:ln>
        </p:spPr>
      </p:pic>
      <p:pic>
        <p:nvPicPr>
          <p:cNvPr id="143" name="Google Shape;143;p18"/>
          <p:cNvPicPr preferRelativeResize="0"/>
          <p:nvPr/>
        </p:nvPicPr>
        <p:blipFill>
          <a:blip r:embed="rId9">
            <a:alphaModFix/>
          </a:blip>
          <a:stretch>
            <a:fillRect/>
          </a:stretch>
        </p:blipFill>
        <p:spPr>
          <a:xfrm>
            <a:off x="5435083" y="2843106"/>
            <a:ext cx="738217" cy="272500"/>
          </a:xfrm>
          <a:prstGeom prst="rect">
            <a:avLst/>
          </a:prstGeom>
          <a:noFill/>
          <a:ln>
            <a:noFill/>
          </a:ln>
        </p:spPr>
      </p:pic>
      <p:pic>
        <p:nvPicPr>
          <p:cNvPr id="144" name="Google Shape;144;p18"/>
          <p:cNvPicPr preferRelativeResize="0"/>
          <p:nvPr/>
        </p:nvPicPr>
        <p:blipFill>
          <a:blip r:embed="rId10">
            <a:alphaModFix/>
          </a:blip>
          <a:stretch>
            <a:fillRect/>
          </a:stretch>
        </p:blipFill>
        <p:spPr>
          <a:xfrm>
            <a:off x="5720741" y="3200632"/>
            <a:ext cx="599224" cy="472244"/>
          </a:xfrm>
          <a:prstGeom prst="rect">
            <a:avLst/>
          </a:prstGeom>
          <a:noFill/>
          <a:ln>
            <a:noFill/>
          </a:ln>
        </p:spPr>
      </p:pic>
      <p:sp>
        <p:nvSpPr>
          <p:cNvPr id="145" name="Google Shape;145;p18"/>
          <p:cNvSpPr/>
          <p:nvPr/>
        </p:nvSpPr>
        <p:spPr>
          <a:xfrm rot="-9456186">
            <a:off x="4675714" y="2427347"/>
            <a:ext cx="1227494" cy="3044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146" name="Google Shape;146;p18"/>
          <p:cNvPicPr preferRelativeResize="0"/>
          <p:nvPr/>
        </p:nvPicPr>
        <p:blipFill>
          <a:blip r:embed="rId11">
            <a:alphaModFix/>
          </a:blip>
          <a:stretch>
            <a:fillRect/>
          </a:stretch>
        </p:blipFill>
        <p:spPr>
          <a:xfrm>
            <a:off x="5996750" y="2509873"/>
            <a:ext cx="1950143" cy="24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0" y="0"/>
            <a:ext cx="5310324" cy="1796650"/>
          </a:xfrm>
          <a:prstGeom prst="rect">
            <a:avLst/>
          </a:prstGeom>
          <a:noFill/>
          <a:ln>
            <a:noFill/>
          </a:ln>
        </p:spPr>
      </p:pic>
      <p:pic>
        <p:nvPicPr>
          <p:cNvPr id="152" name="Google Shape;152;p19"/>
          <p:cNvPicPr preferRelativeResize="0"/>
          <p:nvPr/>
        </p:nvPicPr>
        <p:blipFill>
          <a:blip r:embed="rId4">
            <a:alphaModFix/>
          </a:blip>
          <a:stretch>
            <a:fillRect/>
          </a:stretch>
        </p:blipFill>
        <p:spPr>
          <a:xfrm>
            <a:off x="152400" y="1949050"/>
            <a:ext cx="5083322" cy="3042050"/>
          </a:xfrm>
          <a:prstGeom prst="rect">
            <a:avLst/>
          </a:prstGeom>
          <a:noFill/>
          <a:ln>
            <a:noFill/>
          </a:ln>
        </p:spPr>
      </p:pic>
      <p:pic>
        <p:nvPicPr>
          <p:cNvPr id="153" name="Google Shape;153;p19"/>
          <p:cNvPicPr preferRelativeResize="0"/>
          <p:nvPr/>
        </p:nvPicPr>
        <p:blipFill>
          <a:blip r:embed="rId5">
            <a:alphaModFix/>
          </a:blip>
          <a:stretch>
            <a:fillRect/>
          </a:stretch>
        </p:blipFill>
        <p:spPr>
          <a:xfrm>
            <a:off x="5694299" y="484550"/>
            <a:ext cx="3528876" cy="3528876"/>
          </a:xfrm>
          <a:prstGeom prst="rect">
            <a:avLst/>
          </a:prstGeom>
          <a:noFill/>
          <a:ln>
            <a:noFill/>
          </a:ln>
        </p:spPr>
      </p:pic>
      <p:pic>
        <p:nvPicPr>
          <p:cNvPr id="154" name="Google Shape;154;p19"/>
          <p:cNvPicPr preferRelativeResize="0"/>
          <p:nvPr/>
        </p:nvPicPr>
        <p:blipFill>
          <a:blip r:embed="rId6">
            <a:alphaModFix/>
          </a:blip>
          <a:stretch>
            <a:fillRect/>
          </a:stretch>
        </p:blipFill>
        <p:spPr>
          <a:xfrm>
            <a:off x="5206797" y="1337096"/>
            <a:ext cx="159964" cy="32569"/>
          </a:xfrm>
          <a:prstGeom prst="rect">
            <a:avLst/>
          </a:prstGeom>
          <a:noFill/>
          <a:ln>
            <a:noFill/>
          </a:ln>
        </p:spPr>
      </p:pic>
      <p:pic>
        <p:nvPicPr>
          <p:cNvPr id="155" name="Google Shape;155;p19"/>
          <p:cNvPicPr preferRelativeResize="0"/>
          <p:nvPr/>
        </p:nvPicPr>
        <p:blipFill>
          <a:blip r:embed="rId7">
            <a:alphaModFix/>
          </a:blip>
          <a:stretch>
            <a:fillRect/>
          </a:stretch>
        </p:blipFill>
        <p:spPr>
          <a:xfrm>
            <a:off x="5229227" y="1376204"/>
            <a:ext cx="100060" cy="100055"/>
          </a:xfrm>
          <a:prstGeom prst="rect">
            <a:avLst/>
          </a:prstGeom>
          <a:noFill/>
          <a:ln>
            <a:noFill/>
          </a:ln>
        </p:spPr>
      </p:pic>
      <p:pic>
        <p:nvPicPr>
          <p:cNvPr id="156" name="Google Shape;156;p19"/>
          <p:cNvPicPr preferRelativeResize="0"/>
          <p:nvPr/>
        </p:nvPicPr>
        <p:blipFill>
          <a:blip r:embed="rId8">
            <a:alphaModFix/>
          </a:blip>
          <a:stretch>
            <a:fillRect/>
          </a:stretch>
        </p:blipFill>
        <p:spPr>
          <a:xfrm>
            <a:off x="5177649" y="1284360"/>
            <a:ext cx="237932" cy="38106"/>
          </a:xfrm>
          <a:prstGeom prst="rect">
            <a:avLst/>
          </a:prstGeom>
          <a:noFill/>
          <a:ln>
            <a:noFill/>
          </a:ln>
        </p:spPr>
      </p:pic>
      <p:pic>
        <p:nvPicPr>
          <p:cNvPr id="157" name="Google Shape;157;p19"/>
          <p:cNvPicPr preferRelativeResize="0"/>
          <p:nvPr/>
        </p:nvPicPr>
        <p:blipFill>
          <a:blip r:embed="rId9">
            <a:alphaModFix/>
          </a:blip>
          <a:stretch>
            <a:fillRect/>
          </a:stretch>
        </p:blipFill>
        <p:spPr>
          <a:xfrm>
            <a:off x="5430574" y="1305068"/>
            <a:ext cx="86576" cy="64596"/>
          </a:xfrm>
          <a:prstGeom prst="rect">
            <a:avLst/>
          </a:prstGeom>
          <a:noFill/>
          <a:ln>
            <a:noFill/>
          </a:ln>
        </p:spPr>
      </p:pic>
      <p:pic>
        <p:nvPicPr>
          <p:cNvPr id="158" name="Google Shape;158;p19"/>
          <p:cNvPicPr preferRelativeResize="0"/>
          <p:nvPr/>
        </p:nvPicPr>
        <p:blipFill>
          <a:blip r:embed="rId10">
            <a:alphaModFix/>
          </a:blip>
          <a:stretch>
            <a:fillRect/>
          </a:stretch>
        </p:blipFill>
        <p:spPr>
          <a:xfrm>
            <a:off x="5403912" y="1379343"/>
            <a:ext cx="45558" cy="7653"/>
          </a:xfrm>
          <a:prstGeom prst="rect">
            <a:avLst/>
          </a:prstGeom>
          <a:noFill/>
          <a:ln>
            <a:noFill/>
          </a:ln>
        </p:spPr>
      </p:pic>
      <p:pic>
        <p:nvPicPr>
          <p:cNvPr id="159" name="Google Shape;159;p19"/>
          <p:cNvPicPr preferRelativeResize="0"/>
          <p:nvPr/>
        </p:nvPicPr>
        <p:blipFill>
          <a:blip r:embed="rId11">
            <a:alphaModFix/>
          </a:blip>
          <a:stretch>
            <a:fillRect/>
          </a:stretch>
        </p:blipFill>
        <p:spPr>
          <a:xfrm>
            <a:off x="5391246" y="1415508"/>
            <a:ext cx="16794" cy="16794"/>
          </a:xfrm>
          <a:prstGeom prst="rect">
            <a:avLst/>
          </a:prstGeom>
          <a:noFill/>
          <a:ln>
            <a:noFill/>
          </a:ln>
        </p:spPr>
      </p:pic>
      <p:pic>
        <p:nvPicPr>
          <p:cNvPr id="160" name="Google Shape;160;p19"/>
          <p:cNvPicPr preferRelativeResize="0"/>
          <p:nvPr/>
        </p:nvPicPr>
        <p:blipFill>
          <a:blip r:embed="rId12">
            <a:alphaModFix/>
          </a:blip>
          <a:stretch>
            <a:fillRect/>
          </a:stretch>
        </p:blipFill>
        <p:spPr>
          <a:xfrm>
            <a:off x="5430188" y="1405481"/>
            <a:ext cx="79571" cy="14057"/>
          </a:xfrm>
          <a:prstGeom prst="rect">
            <a:avLst/>
          </a:prstGeom>
          <a:noFill/>
          <a:ln>
            <a:noFill/>
          </a:ln>
        </p:spPr>
      </p:pic>
      <p:pic>
        <p:nvPicPr>
          <p:cNvPr id="161" name="Google Shape;161;p19"/>
          <p:cNvPicPr preferRelativeResize="0"/>
          <p:nvPr/>
        </p:nvPicPr>
        <p:blipFill>
          <a:blip r:embed="rId13">
            <a:alphaModFix/>
          </a:blip>
          <a:stretch>
            <a:fillRect/>
          </a:stretch>
        </p:blipFill>
        <p:spPr>
          <a:xfrm>
            <a:off x="5368554" y="1443874"/>
            <a:ext cx="55680" cy="14057"/>
          </a:xfrm>
          <a:prstGeom prst="rect">
            <a:avLst/>
          </a:prstGeom>
          <a:noFill/>
          <a:ln>
            <a:noFill/>
          </a:ln>
        </p:spPr>
      </p:pic>
      <p:pic>
        <p:nvPicPr>
          <p:cNvPr id="162" name="Google Shape;162;p19"/>
          <p:cNvPicPr preferRelativeResize="0"/>
          <p:nvPr/>
        </p:nvPicPr>
        <p:blipFill>
          <a:blip r:embed="rId14">
            <a:alphaModFix/>
          </a:blip>
          <a:stretch>
            <a:fillRect/>
          </a:stretch>
        </p:blipFill>
        <p:spPr>
          <a:xfrm>
            <a:off x="5447194" y="1428626"/>
            <a:ext cx="45558" cy="25626"/>
          </a:xfrm>
          <a:prstGeom prst="rect">
            <a:avLst/>
          </a:prstGeom>
          <a:noFill/>
          <a:ln>
            <a:noFill/>
          </a:ln>
        </p:spPr>
      </p:pic>
      <p:pic>
        <p:nvPicPr>
          <p:cNvPr id="163" name="Google Shape;163;p19"/>
          <p:cNvPicPr preferRelativeResize="0"/>
          <p:nvPr/>
        </p:nvPicPr>
        <p:blipFill>
          <a:blip r:embed="rId15">
            <a:alphaModFix/>
          </a:blip>
          <a:stretch>
            <a:fillRect/>
          </a:stretch>
        </p:blipFill>
        <p:spPr>
          <a:xfrm>
            <a:off x="5462724" y="152400"/>
            <a:ext cx="1266825" cy="485775"/>
          </a:xfrm>
          <a:prstGeom prst="rect">
            <a:avLst/>
          </a:prstGeom>
          <a:noFill/>
          <a:ln>
            <a:noFill/>
          </a:ln>
        </p:spPr>
      </p:pic>
      <p:pic>
        <p:nvPicPr>
          <p:cNvPr id="164" name="Google Shape;164;p19"/>
          <p:cNvPicPr preferRelativeResize="0"/>
          <p:nvPr/>
        </p:nvPicPr>
        <p:blipFill rotWithShape="1">
          <a:blip r:embed="rId16">
            <a:alphaModFix/>
          </a:blip>
          <a:srcRect b="20218" l="0" r="0" t="7213"/>
          <a:stretch/>
        </p:blipFill>
        <p:spPr>
          <a:xfrm>
            <a:off x="7489525" y="3846868"/>
            <a:ext cx="1654475" cy="1296632"/>
          </a:xfrm>
          <a:prstGeom prst="rect">
            <a:avLst/>
          </a:prstGeom>
          <a:noFill/>
          <a:ln>
            <a:noFill/>
          </a:ln>
        </p:spPr>
      </p:pic>
      <p:pic>
        <p:nvPicPr>
          <p:cNvPr id="165" name="Google Shape;165;p19"/>
          <p:cNvPicPr preferRelativeResize="0"/>
          <p:nvPr/>
        </p:nvPicPr>
        <p:blipFill>
          <a:blip r:embed="rId17">
            <a:alphaModFix/>
          </a:blip>
          <a:stretch>
            <a:fillRect/>
          </a:stretch>
        </p:blipFill>
        <p:spPr>
          <a:xfrm>
            <a:off x="5837650" y="3901227"/>
            <a:ext cx="999400" cy="118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0"/>
          <p:cNvPicPr preferRelativeResize="0"/>
          <p:nvPr/>
        </p:nvPicPr>
        <p:blipFill>
          <a:blip r:embed="rId3">
            <a:alphaModFix/>
          </a:blip>
          <a:stretch>
            <a:fillRect/>
          </a:stretch>
        </p:blipFill>
        <p:spPr>
          <a:xfrm>
            <a:off x="3887205" y="2799970"/>
            <a:ext cx="2692475" cy="548205"/>
          </a:xfrm>
          <a:prstGeom prst="rect">
            <a:avLst/>
          </a:prstGeom>
          <a:noFill/>
          <a:ln>
            <a:noFill/>
          </a:ln>
        </p:spPr>
      </p:pic>
      <p:pic>
        <p:nvPicPr>
          <p:cNvPr id="171" name="Google Shape;171;p20"/>
          <p:cNvPicPr preferRelativeResize="0"/>
          <p:nvPr/>
        </p:nvPicPr>
        <p:blipFill>
          <a:blip r:embed="rId4">
            <a:alphaModFix/>
          </a:blip>
          <a:stretch>
            <a:fillRect/>
          </a:stretch>
        </p:blipFill>
        <p:spPr>
          <a:xfrm>
            <a:off x="4264730" y="3458251"/>
            <a:ext cx="1684184" cy="1684152"/>
          </a:xfrm>
          <a:prstGeom prst="rect">
            <a:avLst/>
          </a:prstGeom>
          <a:noFill/>
          <a:ln>
            <a:noFill/>
          </a:ln>
        </p:spPr>
      </p:pic>
      <p:pic>
        <p:nvPicPr>
          <p:cNvPr id="172" name="Google Shape;172;p20"/>
          <p:cNvPicPr preferRelativeResize="0"/>
          <p:nvPr/>
        </p:nvPicPr>
        <p:blipFill>
          <a:blip r:embed="rId5">
            <a:alphaModFix/>
          </a:blip>
          <a:stretch>
            <a:fillRect/>
          </a:stretch>
        </p:blipFill>
        <p:spPr>
          <a:xfrm>
            <a:off x="3396600" y="1912303"/>
            <a:ext cx="4004786" cy="641402"/>
          </a:xfrm>
          <a:prstGeom prst="rect">
            <a:avLst/>
          </a:prstGeom>
          <a:noFill/>
          <a:ln>
            <a:noFill/>
          </a:ln>
        </p:spPr>
      </p:pic>
      <p:pic>
        <p:nvPicPr>
          <p:cNvPr id="173" name="Google Shape;173;p20"/>
          <p:cNvPicPr preferRelativeResize="0"/>
          <p:nvPr/>
        </p:nvPicPr>
        <p:blipFill>
          <a:blip r:embed="rId6">
            <a:alphaModFix/>
          </a:blip>
          <a:stretch>
            <a:fillRect/>
          </a:stretch>
        </p:blipFill>
        <p:spPr>
          <a:xfrm>
            <a:off x="7653736" y="2260875"/>
            <a:ext cx="1457215" cy="1087299"/>
          </a:xfrm>
          <a:prstGeom prst="rect">
            <a:avLst/>
          </a:prstGeom>
          <a:noFill/>
          <a:ln>
            <a:noFill/>
          </a:ln>
        </p:spPr>
      </p:pic>
      <p:pic>
        <p:nvPicPr>
          <p:cNvPr id="174" name="Google Shape;174;p20"/>
          <p:cNvPicPr preferRelativeResize="0"/>
          <p:nvPr/>
        </p:nvPicPr>
        <p:blipFill>
          <a:blip r:embed="rId7">
            <a:alphaModFix/>
          </a:blip>
          <a:stretch>
            <a:fillRect/>
          </a:stretch>
        </p:blipFill>
        <p:spPr>
          <a:xfrm>
            <a:off x="7204972" y="3511079"/>
            <a:ext cx="766819" cy="128823"/>
          </a:xfrm>
          <a:prstGeom prst="rect">
            <a:avLst/>
          </a:prstGeom>
          <a:noFill/>
          <a:ln>
            <a:noFill/>
          </a:ln>
        </p:spPr>
      </p:pic>
      <p:pic>
        <p:nvPicPr>
          <p:cNvPr id="175" name="Google Shape;175;p20"/>
          <p:cNvPicPr preferRelativeResize="0"/>
          <p:nvPr/>
        </p:nvPicPr>
        <p:blipFill>
          <a:blip r:embed="rId8">
            <a:alphaModFix/>
          </a:blip>
          <a:stretch>
            <a:fillRect/>
          </a:stretch>
        </p:blipFill>
        <p:spPr>
          <a:xfrm>
            <a:off x="6991781" y="4119818"/>
            <a:ext cx="282678" cy="282678"/>
          </a:xfrm>
          <a:prstGeom prst="rect">
            <a:avLst/>
          </a:prstGeom>
          <a:noFill/>
          <a:ln>
            <a:noFill/>
          </a:ln>
        </p:spPr>
      </p:pic>
      <p:pic>
        <p:nvPicPr>
          <p:cNvPr id="176" name="Google Shape;176;p20"/>
          <p:cNvPicPr preferRelativeResize="0"/>
          <p:nvPr/>
        </p:nvPicPr>
        <p:blipFill>
          <a:blip r:embed="rId9">
            <a:alphaModFix/>
          </a:blip>
          <a:stretch>
            <a:fillRect/>
          </a:stretch>
        </p:blipFill>
        <p:spPr>
          <a:xfrm>
            <a:off x="7647241" y="3951049"/>
            <a:ext cx="1339301" cy="236616"/>
          </a:xfrm>
          <a:prstGeom prst="rect">
            <a:avLst/>
          </a:prstGeom>
          <a:noFill/>
          <a:ln>
            <a:noFill/>
          </a:ln>
        </p:spPr>
      </p:pic>
      <p:pic>
        <p:nvPicPr>
          <p:cNvPr id="177" name="Google Shape;177;p20"/>
          <p:cNvPicPr preferRelativeResize="0"/>
          <p:nvPr/>
        </p:nvPicPr>
        <p:blipFill>
          <a:blip r:embed="rId10">
            <a:alphaModFix/>
          </a:blip>
          <a:stretch>
            <a:fillRect/>
          </a:stretch>
        </p:blipFill>
        <p:spPr>
          <a:xfrm>
            <a:off x="6142152" y="4402500"/>
            <a:ext cx="1977125" cy="499200"/>
          </a:xfrm>
          <a:prstGeom prst="rect">
            <a:avLst/>
          </a:prstGeom>
          <a:noFill/>
          <a:ln>
            <a:noFill/>
          </a:ln>
        </p:spPr>
      </p:pic>
      <p:pic>
        <p:nvPicPr>
          <p:cNvPr id="178" name="Google Shape;178;p20"/>
          <p:cNvPicPr preferRelativeResize="0"/>
          <p:nvPr/>
        </p:nvPicPr>
        <p:blipFill rotWithShape="1">
          <a:blip r:embed="rId11">
            <a:alphaModFix/>
          </a:blip>
          <a:srcRect b="20337" l="78895" r="505" t="24476"/>
          <a:stretch/>
        </p:blipFill>
        <p:spPr>
          <a:xfrm>
            <a:off x="-146475" y="-50700"/>
            <a:ext cx="3480699" cy="3155050"/>
          </a:xfrm>
          <a:prstGeom prst="rect">
            <a:avLst/>
          </a:prstGeom>
          <a:noFill/>
          <a:ln>
            <a:noFill/>
          </a:ln>
        </p:spPr>
      </p:pic>
      <p:pic>
        <p:nvPicPr>
          <p:cNvPr id="179" name="Google Shape;179;p20"/>
          <p:cNvPicPr preferRelativeResize="0"/>
          <p:nvPr/>
        </p:nvPicPr>
        <p:blipFill>
          <a:blip r:embed="rId12">
            <a:alphaModFix/>
          </a:blip>
          <a:stretch>
            <a:fillRect/>
          </a:stretch>
        </p:blipFill>
        <p:spPr>
          <a:xfrm>
            <a:off x="6044999" y="3639900"/>
            <a:ext cx="890150" cy="161850"/>
          </a:xfrm>
          <a:prstGeom prst="rect">
            <a:avLst/>
          </a:prstGeom>
          <a:noFill/>
          <a:ln>
            <a:noFill/>
          </a:ln>
        </p:spPr>
      </p:pic>
      <p:pic>
        <p:nvPicPr>
          <p:cNvPr id="180" name="Google Shape;180;p20"/>
          <p:cNvPicPr preferRelativeResize="0"/>
          <p:nvPr/>
        </p:nvPicPr>
        <p:blipFill>
          <a:blip r:embed="rId13">
            <a:alphaModFix/>
          </a:blip>
          <a:stretch>
            <a:fillRect/>
          </a:stretch>
        </p:blipFill>
        <p:spPr>
          <a:xfrm>
            <a:off x="4836537" y="638055"/>
            <a:ext cx="3790876" cy="1107600"/>
          </a:xfrm>
          <a:prstGeom prst="rect">
            <a:avLst/>
          </a:prstGeom>
          <a:noFill/>
          <a:ln>
            <a:noFill/>
          </a:ln>
        </p:spPr>
      </p:pic>
      <p:sp>
        <p:nvSpPr>
          <p:cNvPr id="181" name="Google Shape;181;p20"/>
          <p:cNvSpPr txBox="1"/>
          <p:nvPr/>
        </p:nvSpPr>
        <p:spPr>
          <a:xfrm>
            <a:off x="445600" y="4290500"/>
            <a:ext cx="733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1:100</a:t>
            </a:r>
            <a:endParaRPr sz="180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pic>
        <p:nvPicPr>
          <p:cNvPr id="186" name="Google Shape;186;p21"/>
          <p:cNvPicPr preferRelativeResize="0"/>
          <p:nvPr/>
        </p:nvPicPr>
        <p:blipFill rotWithShape="1">
          <a:blip r:embed="rId3">
            <a:alphaModFix/>
          </a:blip>
          <a:srcRect b="13886" l="18872" r="17543" t="17508"/>
          <a:stretch/>
        </p:blipFill>
        <p:spPr>
          <a:xfrm>
            <a:off x="5892200" y="40272"/>
            <a:ext cx="2696525" cy="2909600"/>
          </a:xfrm>
          <a:prstGeom prst="rect">
            <a:avLst/>
          </a:prstGeom>
          <a:noFill/>
          <a:ln>
            <a:noFill/>
          </a:ln>
        </p:spPr>
      </p:pic>
      <p:pic>
        <p:nvPicPr>
          <p:cNvPr id="187" name="Google Shape;187;p21"/>
          <p:cNvPicPr preferRelativeResize="0"/>
          <p:nvPr/>
        </p:nvPicPr>
        <p:blipFill>
          <a:blip r:embed="rId4">
            <a:alphaModFix/>
          </a:blip>
          <a:stretch>
            <a:fillRect/>
          </a:stretch>
        </p:blipFill>
        <p:spPr>
          <a:xfrm>
            <a:off x="5393381" y="3065525"/>
            <a:ext cx="3694163" cy="2077976"/>
          </a:xfrm>
          <a:prstGeom prst="rect">
            <a:avLst/>
          </a:prstGeom>
          <a:noFill/>
          <a:ln>
            <a:noFill/>
          </a:ln>
        </p:spPr>
      </p:pic>
      <p:pic>
        <p:nvPicPr>
          <p:cNvPr id="188" name="Google Shape;188;p21"/>
          <p:cNvPicPr preferRelativeResize="0"/>
          <p:nvPr/>
        </p:nvPicPr>
        <p:blipFill>
          <a:blip r:embed="rId5">
            <a:alphaModFix/>
          </a:blip>
          <a:stretch>
            <a:fillRect/>
          </a:stretch>
        </p:blipFill>
        <p:spPr>
          <a:xfrm>
            <a:off x="152400" y="152400"/>
            <a:ext cx="4907955" cy="2760725"/>
          </a:xfrm>
          <a:prstGeom prst="rect">
            <a:avLst/>
          </a:prstGeom>
          <a:noFill/>
          <a:ln>
            <a:noFill/>
          </a:ln>
        </p:spPr>
      </p:pic>
      <p:pic>
        <p:nvPicPr>
          <p:cNvPr id="189" name="Google Shape;189;p21"/>
          <p:cNvPicPr preferRelativeResize="0"/>
          <p:nvPr/>
        </p:nvPicPr>
        <p:blipFill>
          <a:blip r:embed="rId6">
            <a:alphaModFix/>
          </a:blip>
          <a:stretch>
            <a:fillRect/>
          </a:stretch>
        </p:blipFill>
        <p:spPr>
          <a:xfrm>
            <a:off x="152400" y="3065525"/>
            <a:ext cx="2406969" cy="1925575"/>
          </a:xfrm>
          <a:prstGeom prst="rect">
            <a:avLst/>
          </a:prstGeom>
          <a:noFill/>
          <a:ln>
            <a:noFill/>
          </a:ln>
        </p:spPr>
      </p:pic>
      <p:pic>
        <p:nvPicPr>
          <p:cNvPr id="190" name="Google Shape;190;p21"/>
          <p:cNvPicPr preferRelativeResize="0"/>
          <p:nvPr/>
        </p:nvPicPr>
        <p:blipFill>
          <a:blip r:embed="rId7">
            <a:alphaModFix/>
          </a:blip>
          <a:stretch>
            <a:fillRect/>
          </a:stretch>
        </p:blipFill>
        <p:spPr>
          <a:xfrm>
            <a:off x="2913650" y="3726525"/>
            <a:ext cx="2125450" cy="1416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