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Lst>
  <p:sldSz cy="5143500" cx="9144000"/>
  <p:notesSz cx="6858000" cy="9144000"/>
  <p:embeddedFontLst>
    <p:embeddedFont>
      <p:font typeface="Roboto"/>
      <p:regular r:id="rId50"/>
      <p:bold r:id="rId51"/>
      <p:italic r:id="rId52"/>
      <p:boldItalic r:id="rId53"/>
    </p:embeddedFont>
    <p:embeddedFont>
      <p:font typeface="Merriweather Black"/>
      <p:bold r:id="rId54"/>
      <p:boldItalic r:id="rId55"/>
    </p:embeddedFont>
    <p:embeddedFont>
      <p:font typeface="Merriweather"/>
      <p:regular r:id="rId56"/>
      <p:bold r:id="rId57"/>
      <p:italic r:id="rId58"/>
      <p:boldItalic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Roboto-bold.fntdata"/><Relationship Id="rId50" Type="http://schemas.openxmlformats.org/officeDocument/2006/relationships/font" Target="fonts/Roboto-regular.fntdata"/><Relationship Id="rId53" Type="http://schemas.openxmlformats.org/officeDocument/2006/relationships/font" Target="fonts/Roboto-boldItalic.fntdata"/><Relationship Id="rId52" Type="http://schemas.openxmlformats.org/officeDocument/2006/relationships/font" Target="fonts/Roboto-italic.fntdata"/><Relationship Id="rId11" Type="http://schemas.openxmlformats.org/officeDocument/2006/relationships/slide" Target="slides/slide6.xml"/><Relationship Id="rId55" Type="http://schemas.openxmlformats.org/officeDocument/2006/relationships/font" Target="fonts/MerriweatherBlack-boldItalic.fntdata"/><Relationship Id="rId10" Type="http://schemas.openxmlformats.org/officeDocument/2006/relationships/slide" Target="slides/slide5.xml"/><Relationship Id="rId54" Type="http://schemas.openxmlformats.org/officeDocument/2006/relationships/font" Target="fonts/MerriweatherBlack-bold.fntdata"/><Relationship Id="rId13" Type="http://schemas.openxmlformats.org/officeDocument/2006/relationships/slide" Target="slides/slide8.xml"/><Relationship Id="rId57" Type="http://schemas.openxmlformats.org/officeDocument/2006/relationships/font" Target="fonts/Merriweather-bold.fntdata"/><Relationship Id="rId12" Type="http://schemas.openxmlformats.org/officeDocument/2006/relationships/slide" Target="slides/slide7.xml"/><Relationship Id="rId56" Type="http://schemas.openxmlformats.org/officeDocument/2006/relationships/font" Target="fonts/Merriweather-regular.fntdata"/><Relationship Id="rId15" Type="http://schemas.openxmlformats.org/officeDocument/2006/relationships/slide" Target="slides/slide10.xml"/><Relationship Id="rId59" Type="http://schemas.openxmlformats.org/officeDocument/2006/relationships/font" Target="fonts/Merriweather-boldItalic.fntdata"/><Relationship Id="rId14" Type="http://schemas.openxmlformats.org/officeDocument/2006/relationships/slide" Target="slides/slide9.xml"/><Relationship Id="rId58" Type="http://schemas.openxmlformats.org/officeDocument/2006/relationships/font" Target="fonts/Merriweather-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l.wikipedia.org/wiki/IBM_PC_XT"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u.nl/tech/6136505/vs-bespioneerde-onder-meer-merkel-samen-met-deense-geheime-dienst.html"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hacks.net/2025/08/27/your-word-documents-will-be-saved-to-the-cloud-automatically-on-windows-going-forward/"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ture.com/articles/s41597-022-01179-8"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sc.nl/binaries/ncsc/documenten/publicaties/2022/augustus/16/cloud-act-memo/Cloud+Act+Memo+Final.pdf"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utchitchannel.nl/news/676367/microsoft-kan-data-soevereiniteit-in-europa-niet-garanderen"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erthub.eu/tkconv/document.html?nummer=2025D42960"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heguardian.com/law/2025/jan/20/international-criminal-court-icc-braces-swift-trump-sanctions-over-israeli-arrest-warrants"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ashingtonpost.com/national-security/2024/04/02/microsoft-cyber-china-hack-report/"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log.prif.org/2025/03/13/us-halts-defensive-cyber-activities-against-russia-a-digital-withdrawal-from-europe/"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omputable.nl/2024/11/18/microsoft-klanten-schrikken-van-enorme-prijsverhogingen/"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astweekinaws.com/blog/the-lock-in-you-dont-see/"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nb.nl/media/1nwjyfr1/weerbaar-in-een-gure-wereld.pdf"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erthub.eu/articles/posts/servers-in-de-eu-eigen-sleutels-helpt-het/"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itspraken.rechtspraak.nl/details?id=ECLI:NL:RBAMS:2022:4452&amp;showbutton=true&amp;keyword=microsoft%2Bverstoppertje&amp;idx=1"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itspraken.rechtspraak.nl/details?id=ECLI:NL:RBAMS:2022:4452&amp;showbutton=true&amp;keyword=microsoft%2Bverstoppertje&amp;idx=1"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39d3f883fd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39d3f883fd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37cbc0b6f94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37cbc0b6f94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7cbc0b6f94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37cbc0b6f94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Ber Huber de Tech Exper</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37cbc0b6f94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37cbc0b6f94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https://nl.wikipedia.org/wiki/IBM_PC_XT</a:t>
            </a:r>
            <a:r>
              <a:rPr lang="en"/>
              <a:t> - hoe computers ooit waren. Software die je gekocht had die draaide op jouw computer. En ook toen maakten we ons al wat zorgen over de dominantie van WordPerfect, trouwens. Maar je data was wel je data. Alleen met diskettes (rechtsboven) ging je data ergens heen.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37cbc0b6f94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37cbc0b6f94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Nostalgisch intermezzo. Relevant is wel dat deze 34 jaar oude software het gewoon nog doet op moderne computers, en zelfs nog nuttig bruikbaar is. Kom daar nog maar eens om.</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9d3f883fd6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39d3f883fd6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Later kwamen er meer en meer koppelingen tussen netwerken, wel vaak via het internet, maar communicatie (email met name) liep nog steeds van eigen server tot eigen server.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84d7acc154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384d7acc154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Dit is waar we in razend tempo op afstevenen: de hele overheid communiceert met elkaar via de Microsoftcomputers. Dit gaat dus niet om het bestaande *gebruik* van Microsoft software. Het gaat er dan om dat werkelijk iedere communicatie eerst naar een server van Microsoft gaat. Daar wordt de email bewaard, tot iemand op een ander ministerie de mail wil lezen. Alle email blijft permanent op Microsoft servers staan. Er zijn geen eigen mailservers meer. Als Microsoft een storing heeft, of ruzie met ons, dan werkt er niets meer, en kunnen we ook niets meer repareren.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384d7acc154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384d7acc154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 feitelijk krijgen we dan dit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39d3f883fd6_0_6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39d3f883fd6_0_6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https://www.nu.nl/tech/6136505/vs-bespioneerde-onder-meer-merkel-samen-met-deense-geheime-dienst.html</a:t>
            </a:r>
            <a:r>
              <a:rPr lang="en"/>
              <a:t>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39d3f883fd6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39d3f883fd6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https://www.ghacks.net/2025/08/27/your-word-documents-will-be-saved-to-the-cloud-automatically-on-windows-going-forward/</a:t>
            </a:r>
            <a:r>
              <a:rPr lang="en"/>
              <a:t>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19acef0bddd_0_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19acef0bdd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Things I have done - only interesting to put my (strong) claims on later pages in context.  I failed in my studies of physics, launched an unsuccessful startup (PowerDNS), and when that did not go well joined Dutch intelligence &amp; security agency AIVD. From there I went on to develop software for police and intelligence agencies, while PowerDNS went on. After Fox-IT I did DNA research in Delft again, and then focused on PowerDNS again. After that, I became a regulator of Dutch intelligence services for 2 years. During this time I managed to get my DNA paper published in Nat. Scientific Data. </a:t>
            </a:r>
            <a:r>
              <a:rPr lang="en" u="sng">
                <a:solidFill>
                  <a:schemeClr val="hlink"/>
                </a:solidFill>
                <a:hlinkClick r:id="rId2"/>
              </a:rPr>
              <a:t>https://www.nature.com/articles/s41597-022-01179-8</a:t>
            </a:r>
            <a:r>
              <a:rPr lang="en"/>
              <a:t>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84d7acc154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384d7acc154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39d3f883fd6_0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39d3f883fd6_0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https://www.ncsc.nl/binaries/ncsc/documenten/publicaties/2022/augustus/16/cloud-act-memo/Cloud+Act+Memo+Final.pdf</a:t>
            </a:r>
            <a:r>
              <a:rPr lang="en"/>
              <a:t>  - en dat is gek. De Amerikaanse overheid heeft rechtmatig (volgens hun wet) toegang tot alle data op Microsoft servers. En ze geven ook 65 miljard dollar per jaar uit aan spioneren. Foto van de NSA. Waar ik ooit geweest ben. In hun museum. Aanrader overigens dat museum.</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9d3f883fd6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39d3f883fd6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https://www.dutchitchannel.nl/news/676367/microsoft-kan-data-soevereiniteit-in-europa-niet-garanderen</a:t>
            </a:r>
            <a:r>
              <a:rPr lang="en"/>
              <a:t>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9d3f883fd6_0_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39d3f883fd6_0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https://berthub.eu/tkconv/document.html?nummer=2025D42960</a:t>
            </a:r>
            <a:r>
              <a:rPr lang="en"/>
              <a:t>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384d7acc154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384d7acc154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https://www.theguardian.com/law/2025/jan/20/international-criminal-court-icc-braces-swift-trump-sanctions-over-israeli-arrest-warrants</a:t>
            </a:r>
            <a:r>
              <a:rPr lang="en"/>
              <a:t>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384d7acc154_0_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384d7acc154_0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39d3f883fd6_0_3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39d3f883fd6_0_3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https://www.washingtonpost.com/national-security/2024/04/02/microsoft-cyber-china-hack-report/</a:t>
            </a:r>
            <a:r>
              <a:rPr lang="en"/>
              <a:t> - dit moet je gewoon lezen. Rechts plaatje van wat ook wel “Fort Knox” wordt genoemd, waar veel van de US goudvoorraad ligt. Heet anders in het echt. Maar, als je voor zoveel miljarden aan goud neerlegt heb je inderdaad enorm sterke verdediging nodig met helikopters etc. Het verhaal is vaak dat Microsoft zoveel moeite steekt in de beveiliging van hun cloud, en in absolute termen is dat ook wel zo. Maar omdat vrijwel alle overheden hun data in die cloud aan het stoppen zijn is dat ook bittere noodzaak. En het lijkt erop dat ze niet voldoende van die beveiliging hebben “per gebruiker”. Want ze worden steeds gehacked.</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9d3f883fd6_0_4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39d3f883fd6_0_4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https://blog.prif.org/2025/03/13/us-halts-defensive-cyber-activities-against-russia-a-digital-withdrawal-from-europe/</a:t>
            </a:r>
            <a:r>
              <a:rPr lang="en"/>
              <a:t>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39d3f883fd6_0_3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39d3f883fd6_0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https://www.computable.nl/2024/11/18/microsoft-klanten-schrikken-van-enorme-prijsverhogingen/</a:t>
            </a:r>
            <a:r>
              <a:rPr lang="en"/>
              <a:t> - als je geen kant meer op kan, dan krijg je dit natuurlijk.</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39d3f883fd6_0_3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39d3f883fd6_0_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39d3f883fd6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39d3f883fd6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39d3f883fd6_0_4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39d3f883fd6_0_4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384d7acc154_0_6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384d7acc154_0_6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39d3f883fd6_0_5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39d3f883fd6_0_5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384d7acc154_0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384d7acc154_0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384d7acc154_0_5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384d7acc154_0_5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https://www.lastweekinaws.com/blog/the-lock-in-you-dont-see/</a:t>
            </a:r>
            <a:r>
              <a:rPr lang="en"/>
              <a:t>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39d3f883fd6_0_5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39d3f883fd6_0_5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https://www.dnb.nl/media/1nwjyfr1/weerbaar-in-een-gure-wereld.pdf</a:t>
            </a:r>
            <a:r>
              <a:rPr lang="en"/>
              <a:t>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39d3f883fd6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39d3f883fd6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https://berthub.eu/articles/posts/servers-in-de-eu-eigen-sleutels-helpt-het/</a:t>
            </a:r>
            <a:r>
              <a:rPr lang="en"/>
              <a:t>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39d3f883fd6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39d3f883fd6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https://uitspraken.rechtspraak.nl/details?id=ECLI:NL:RBAMS:2022:4452&amp;showbutton=true&amp;keyword=microsoft%2Bverstoppertje&amp;idx=1</a:t>
            </a:r>
            <a:r>
              <a:rPr lang="en"/>
              <a:t>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39d3f883fd6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39d3f883fd6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https://uitspraken.rechtspraak.nl/details?id=ECLI:NL:RBAMS:2022:4452&amp;showbutton=true&amp;keyword=microsoft%2Bverstoppertje&amp;idx=1</a:t>
            </a:r>
            <a:r>
              <a:rPr lang="en"/>
              <a:t>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39d3f883fd6_0_4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39d3f883fd6_0_4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39d3f883fd6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39d3f883fd6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384d7acc154_0_6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384d7acc154_0_6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39d3f883fd6_0_5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39d3f883fd6_0_5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39d3f883fd6_0_5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39d3f883fd6_0_5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39d3f883fd6_0_5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39d3f883fd6_0_5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39d3f883fd6_0_6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39d3f883fd6_0_6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384d7acc154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384d7acc154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 dit is niet best, alle clouds komen dus van buiten Europa. Tot nu toe hebben mensen wel door dat je je overheid of andere belangrijke processen niet op de Alibaba Cloud moet draaien, maar dat komt vermoedelijk niet omdat mensen nadenken over de ‘soevereiniteit’. Het lijkt erop dat Europa z’n overheden nog op Noord Koreaanse servers zou draaien als de gebruikersinterface een beetje aantrekkelijk was.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384d7acc154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384d7acc154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 Europese en Amerikaanse cloudproviders.  Niet echt op schaal, maar het schetst een beeld. Kijk goed onder de ‘e’ van Google. OCI is Oracle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384d7acc154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384d7acc154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Een beetje willekeurige selectie van Europese providers van beperkte clouddiensten. Met een focus op voor Nederland relevante partijen. Maar de schaal is wel even iets anders.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37cbc0b6f94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37cbc0b6f94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37cbc0b6f94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37cbc0b6f94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bert@hubertnet.nl" TargetMode="External"/><Relationship Id="rId4" Type="http://schemas.openxmlformats.org/officeDocument/2006/relationships/hyperlink" Target="https://berthub.eu/dnb" TargetMode="External"/><Relationship Id="rId5"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4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4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5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55.png"/><Relationship Id="rId4" Type="http://schemas.openxmlformats.org/officeDocument/2006/relationships/image" Target="../media/image40.png"/><Relationship Id="rId5" Type="http://schemas.openxmlformats.org/officeDocument/2006/relationships/image" Target="../media/image49.png"/><Relationship Id="rId6" Type="http://schemas.openxmlformats.org/officeDocument/2006/relationships/image" Target="../media/image4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52.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50.png"/><Relationship Id="rId7" Type="http://schemas.openxmlformats.org/officeDocument/2006/relationships/image" Target="../media/image5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53.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53.png"/><Relationship Id="rId4" Type="http://schemas.openxmlformats.org/officeDocument/2006/relationships/image" Target="../media/image51.png"/><Relationship Id="rId5" Type="http://schemas.openxmlformats.org/officeDocument/2006/relationships/image" Target="../media/image54.png"/><Relationship Id="rId6" Type="http://schemas.openxmlformats.org/officeDocument/2006/relationships/image" Target="../media/image7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86.png"/><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98.png"/></Relationships>
</file>

<file path=ppt/slides/_rels/slide2.xml.rels><?xml version="1.0" encoding="UTF-8" standalone="yes"?><Relationships xmlns="http://schemas.openxmlformats.org/package/2006/relationships"><Relationship Id="rId11" Type="http://schemas.openxmlformats.org/officeDocument/2006/relationships/image" Target="../media/image1.png"/><Relationship Id="rId10" Type="http://schemas.openxmlformats.org/officeDocument/2006/relationships/image" Target="../media/image2.png"/><Relationship Id="rId13" Type="http://schemas.openxmlformats.org/officeDocument/2006/relationships/image" Target="../media/image10.png"/><Relationship Id="rId12" Type="http://schemas.openxmlformats.org/officeDocument/2006/relationships/image" Target="../media/image5.png"/><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8.png"/><Relationship Id="rId9" Type="http://schemas.openxmlformats.org/officeDocument/2006/relationships/image" Target="../media/image11.png"/><Relationship Id="rId1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4.png"/><Relationship Id="rId7" Type="http://schemas.openxmlformats.org/officeDocument/2006/relationships/image" Target="../media/image14.png"/><Relationship Id="rId8" Type="http://schemas.openxmlformats.org/officeDocument/2006/relationships/image" Target="../media/image6.png"/></Relationships>
</file>

<file path=ppt/slides/_rels/slide20.xml.rels><?xml version="1.0" encoding="UTF-8" standalone="yes"?><Relationships xmlns="http://schemas.openxmlformats.org/package/2006/relationships"><Relationship Id="rId10" Type="http://schemas.openxmlformats.org/officeDocument/2006/relationships/image" Target="../media/image60.png"/><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61.png"/><Relationship Id="rId4" Type="http://schemas.openxmlformats.org/officeDocument/2006/relationships/image" Target="../media/image57.png"/><Relationship Id="rId9" Type="http://schemas.openxmlformats.org/officeDocument/2006/relationships/image" Target="../media/image63.png"/><Relationship Id="rId5" Type="http://schemas.openxmlformats.org/officeDocument/2006/relationships/image" Target="../media/image58.png"/><Relationship Id="rId6" Type="http://schemas.openxmlformats.org/officeDocument/2006/relationships/image" Target="../media/image81.png"/><Relationship Id="rId7" Type="http://schemas.openxmlformats.org/officeDocument/2006/relationships/image" Target="../media/image62.png"/><Relationship Id="rId8" Type="http://schemas.openxmlformats.org/officeDocument/2006/relationships/image" Target="../media/image6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69.png"/><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9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92.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93.pn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67.png"/><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10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7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3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76.pn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26.png"/><Relationship Id="rId4" Type="http://schemas.openxmlformats.org/officeDocument/2006/relationships/image" Target="../media/image18.png"/><Relationship Id="rId5" Type="http://schemas.openxmlformats.org/officeDocument/2006/relationships/image" Target="../media/image20.png"/><Relationship Id="rId6" Type="http://schemas.openxmlformats.org/officeDocument/2006/relationships/image" Target="../media/image70.png"/><Relationship Id="rId7" Type="http://schemas.openxmlformats.org/officeDocument/2006/relationships/image" Target="../media/image75.png"/><Relationship Id="rId8" Type="http://schemas.openxmlformats.org/officeDocument/2006/relationships/image" Target="../media/image7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74.png"/><Relationship Id="rId4" Type="http://schemas.openxmlformats.org/officeDocument/2006/relationships/image" Target="../media/image18.png"/><Relationship Id="rId9" Type="http://schemas.openxmlformats.org/officeDocument/2006/relationships/image" Target="../media/image83.png"/><Relationship Id="rId5" Type="http://schemas.openxmlformats.org/officeDocument/2006/relationships/image" Target="../media/image80.png"/><Relationship Id="rId6" Type="http://schemas.openxmlformats.org/officeDocument/2006/relationships/image" Target="../media/image85.png"/><Relationship Id="rId7" Type="http://schemas.openxmlformats.org/officeDocument/2006/relationships/image" Target="../media/image78.png"/><Relationship Id="rId8" Type="http://schemas.openxmlformats.org/officeDocument/2006/relationships/image" Target="../media/image7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70.pn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26.png"/><Relationship Id="rId4" Type="http://schemas.openxmlformats.org/officeDocument/2006/relationships/image" Target="../media/image18.png"/><Relationship Id="rId9" Type="http://schemas.openxmlformats.org/officeDocument/2006/relationships/image" Target="../media/image77.png"/><Relationship Id="rId5" Type="http://schemas.openxmlformats.org/officeDocument/2006/relationships/image" Target="../media/image20.png"/><Relationship Id="rId6" Type="http://schemas.openxmlformats.org/officeDocument/2006/relationships/image" Target="../media/image82.png"/><Relationship Id="rId7" Type="http://schemas.openxmlformats.org/officeDocument/2006/relationships/image" Target="../media/image68.png"/><Relationship Id="rId8" Type="http://schemas.openxmlformats.org/officeDocument/2006/relationships/image" Target="../media/image7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9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88.png"/><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9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9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hyperlink" Target="http://amazon.eu" TargetMode="External"/><Relationship Id="rId4" Type="http://schemas.openxmlformats.org/officeDocument/2006/relationships/image" Target="../media/image70.png"/><Relationship Id="rId5" Type="http://schemas.openxmlformats.org/officeDocument/2006/relationships/image" Target="../media/image75.png"/><Relationship Id="rId6" Type="http://schemas.openxmlformats.org/officeDocument/2006/relationships/image" Target="../media/image77.png"/><Relationship Id="rId7" Type="http://schemas.openxmlformats.org/officeDocument/2006/relationships/image" Target="../media/image90.png"/><Relationship Id="rId8" Type="http://schemas.openxmlformats.org/officeDocument/2006/relationships/image" Target="../media/image6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37.png"/></Relationships>
</file>

<file path=ppt/slides/_rels/slide40.xml.rels><?xml version="1.0" encoding="UTF-8" standalone="yes"?><Relationships xmlns="http://schemas.openxmlformats.org/package/2006/relationships"><Relationship Id="rId11" Type="http://schemas.openxmlformats.org/officeDocument/2006/relationships/image" Target="../media/image39.png"/><Relationship Id="rId10" Type="http://schemas.openxmlformats.org/officeDocument/2006/relationships/image" Target="../media/image32.png"/><Relationship Id="rId13" Type="http://schemas.openxmlformats.org/officeDocument/2006/relationships/image" Target="../media/image82.png"/><Relationship Id="rId12" Type="http://schemas.openxmlformats.org/officeDocument/2006/relationships/image" Target="../media/image34.png"/><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26.png"/><Relationship Id="rId4" Type="http://schemas.openxmlformats.org/officeDocument/2006/relationships/image" Target="../media/image18.png"/><Relationship Id="rId9" Type="http://schemas.openxmlformats.org/officeDocument/2006/relationships/image" Target="../media/image33.png"/><Relationship Id="rId15" Type="http://schemas.openxmlformats.org/officeDocument/2006/relationships/image" Target="../media/image89.png"/><Relationship Id="rId14" Type="http://schemas.openxmlformats.org/officeDocument/2006/relationships/image" Target="../media/image87.png"/><Relationship Id="rId16" Type="http://schemas.openxmlformats.org/officeDocument/2006/relationships/image" Target="../media/image68.png"/><Relationship Id="rId5" Type="http://schemas.openxmlformats.org/officeDocument/2006/relationships/image" Target="../media/image20.png"/><Relationship Id="rId6" Type="http://schemas.openxmlformats.org/officeDocument/2006/relationships/image" Target="../media/image19.png"/><Relationship Id="rId7" Type="http://schemas.openxmlformats.org/officeDocument/2006/relationships/image" Target="../media/image27.png"/><Relationship Id="rId8" Type="http://schemas.openxmlformats.org/officeDocument/2006/relationships/image" Target="../media/image28.png"/></Relationships>
</file>

<file path=ppt/slides/_rels/slide41.xml.rels><?xml version="1.0" encoding="UTF-8" standalone="yes"?><Relationships xmlns="http://schemas.openxmlformats.org/package/2006/relationships"><Relationship Id="rId11" Type="http://schemas.openxmlformats.org/officeDocument/2006/relationships/image" Target="../media/image39.png"/><Relationship Id="rId10" Type="http://schemas.openxmlformats.org/officeDocument/2006/relationships/image" Target="../media/image32.png"/><Relationship Id="rId13" Type="http://schemas.openxmlformats.org/officeDocument/2006/relationships/image" Target="../media/image82.png"/><Relationship Id="rId12" Type="http://schemas.openxmlformats.org/officeDocument/2006/relationships/image" Target="../media/image34.png"/><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26.png"/><Relationship Id="rId4" Type="http://schemas.openxmlformats.org/officeDocument/2006/relationships/image" Target="../media/image18.png"/><Relationship Id="rId9" Type="http://schemas.openxmlformats.org/officeDocument/2006/relationships/image" Target="../media/image33.png"/><Relationship Id="rId15" Type="http://schemas.openxmlformats.org/officeDocument/2006/relationships/image" Target="../media/image89.png"/><Relationship Id="rId14" Type="http://schemas.openxmlformats.org/officeDocument/2006/relationships/image" Target="../media/image87.png"/><Relationship Id="rId16" Type="http://schemas.openxmlformats.org/officeDocument/2006/relationships/image" Target="../media/image68.png"/><Relationship Id="rId5" Type="http://schemas.openxmlformats.org/officeDocument/2006/relationships/image" Target="../media/image20.png"/><Relationship Id="rId6" Type="http://schemas.openxmlformats.org/officeDocument/2006/relationships/image" Target="../media/image19.png"/><Relationship Id="rId7" Type="http://schemas.openxmlformats.org/officeDocument/2006/relationships/image" Target="../media/image27.png"/><Relationship Id="rId8" Type="http://schemas.openxmlformats.org/officeDocument/2006/relationships/image" Target="../media/image2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image" Target="../media/image102.png"/><Relationship Id="rId4" Type="http://schemas.openxmlformats.org/officeDocument/2006/relationships/image" Target="../media/image94.png"/><Relationship Id="rId5" Type="http://schemas.openxmlformats.org/officeDocument/2006/relationships/image" Target="../media/image9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hyperlink" Target="mailto:bert@hubertnet.nl" TargetMode="External"/><Relationship Id="rId4" Type="http://schemas.openxmlformats.org/officeDocument/2006/relationships/hyperlink" Target="https://berthub.eu/dnb" TargetMode="External"/><Relationship Id="rId5" Type="http://schemas.openxmlformats.org/officeDocument/2006/relationships/image" Target="../media/image12.png"/></Relationships>
</file>

<file path=ppt/slides/_rels/slide5.xml.rels><?xml version="1.0" encoding="UTF-8" standalone="yes"?><Relationships xmlns="http://schemas.openxmlformats.org/package/2006/relationships"><Relationship Id="rId11" Type="http://schemas.openxmlformats.org/officeDocument/2006/relationships/image" Target="../media/image24.png"/><Relationship Id="rId10" Type="http://schemas.openxmlformats.org/officeDocument/2006/relationships/image" Target="../media/image29.png"/><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26.png"/><Relationship Id="rId9" Type="http://schemas.openxmlformats.org/officeDocument/2006/relationships/image" Target="../media/image22.png"/><Relationship Id="rId5" Type="http://schemas.openxmlformats.org/officeDocument/2006/relationships/image" Target="../media/image18.png"/><Relationship Id="rId6" Type="http://schemas.openxmlformats.org/officeDocument/2006/relationships/image" Target="../media/image20.png"/><Relationship Id="rId7" Type="http://schemas.openxmlformats.org/officeDocument/2006/relationships/image" Target="../media/image16.png"/><Relationship Id="rId8" Type="http://schemas.openxmlformats.org/officeDocument/2006/relationships/image" Target="../media/image13.png"/></Relationships>
</file>

<file path=ppt/slides/_rels/slide6.xml.rels><?xml version="1.0" encoding="UTF-8" standalone="yes"?><Relationships xmlns="http://schemas.openxmlformats.org/package/2006/relationships"><Relationship Id="rId11" Type="http://schemas.openxmlformats.org/officeDocument/2006/relationships/image" Target="../media/image28.png"/><Relationship Id="rId10" Type="http://schemas.openxmlformats.org/officeDocument/2006/relationships/image" Target="../media/image27.png"/><Relationship Id="rId13" Type="http://schemas.openxmlformats.org/officeDocument/2006/relationships/image" Target="../media/image32.png"/><Relationship Id="rId12" Type="http://schemas.openxmlformats.org/officeDocument/2006/relationships/image" Target="../media/image33.png"/><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6.png"/><Relationship Id="rId4" Type="http://schemas.openxmlformats.org/officeDocument/2006/relationships/image" Target="../media/image18.png"/><Relationship Id="rId9" Type="http://schemas.openxmlformats.org/officeDocument/2006/relationships/image" Target="../media/image43.png"/><Relationship Id="rId15" Type="http://schemas.openxmlformats.org/officeDocument/2006/relationships/image" Target="../media/image30.png"/><Relationship Id="rId14" Type="http://schemas.openxmlformats.org/officeDocument/2006/relationships/image" Target="../media/image38.png"/><Relationship Id="rId16" Type="http://schemas.openxmlformats.org/officeDocument/2006/relationships/image" Target="../media/image34.png"/><Relationship Id="rId5" Type="http://schemas.openxmlformats.org/officeDocument/2006/relationships/image" Target="../media/image20.png"/><Relationship Id="rId6" Type="http://schemas.openxmlformats.org/officeDocument/2006/relationships/image" Target="../media/image19.png"/><Relationship Id="rId7" Type="http://schemas.openxmlformats.org/officeDocument/2006/relationships/image" Target="../media/image23.png"/><Relationship Id="rId8" Type="http://schemas.openxmlformats.org/officeDocument/2006/relationships/image" Target="../media/image35.png"/></Relationships>
</file>

<file path=ppt/slides/_rels/slide7.xml.rels><?xml version="1.0" encoding="UTF-8" standalone="yes"?><Relationships xmlns="http://schemas.openxmlformats.org/package/2006/relationships"><Relationship Id="rId11" Type="http://schemas.openxmlformats.org/officeDocument/2006/relationships/image" Target="../media/image26.png"/><Relationship Id="rId10" Type="http://schemas.openxmlformats.org/officeDocument/2006/relationships/image" Target="../media/image32.png"/><Relationship Id="rId13" Type="http://schemas.openxmlformats.org/officeDocument/2006/relationships/image" Target="../media/image34.png"/><Relationship Id="rId12" Type="http://schemas.openxmlformats.org/officeDocument/2006/relationships/image" Target="../media/image39.png"/><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23.png"/><Relationship Id="rId9" Type="http://schemas.openxmlformats.org/officeDocument/2006/relationships/image" Target="../media/image33.png"/><Relationship Id="rId14" Type="http://schemas.openxmlformats.org/officeDocument/2006/relationships/image" Target="../media/image36.png"/><Relationship Id="rId5" Type="http://schemas.openxmlformats.org/officeDocument/2006/relationships/image" Target="../media/image35.png"/><Relationship Id="rId6" Type="http://schemas.openxmlformats.org/officeDocument/2006/relationships/image" Target="../media/image43.png"/><Relationship Id="rId7" Type="http://schemas.openxmlformats.org/officeDocument/2006/relationships/image" Target="../media/image27.png"/><Relationship Id="rId8"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0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0" y="-4"/>
            <a:ext cx="8520600" cy="1021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1979">
                <a:latin typeface="Merriweather Black"/>
                <a:ea typeface="Merriweather Black"/>
                <a:cs typeface="Merriweather Black"/>
                <a:sym typeface="Merriweather Black"/>
              </a:rPr>
              <a:t>Van cloud tot crisis: wie bestuurt onze systemen?</a:t>
            </a:r>
            <a:endParaRPr sz="1979">
              <a:latin typeface="Merriweather Black"/>
              <a:ea typeface="Merriweather Black"/>
              <a:cs typeface="Merriweather Black"/>
              <a:sym typeface="Merriweather Black"/>
            </a:endParaRPr>
          </a:p>
          <a:p>
            <a:pPr indent="0" lvl="0" marL="0" rtl="0" algn="ctr">
              <a:spcBef>
                <a:spcPts val="0"/>
              </a:spcBef>
              <a:spcAft>
                <a:spcPts val="0"/>
              </a:spcAft>
              <a:buSzPts val="990"/>
              <a:buNone/>
            </a:pPr>
            <a:r>
              <a:rPr lang="en" sz="1979">
                <a:latin typeface="Merriweather Black"/>
                <a:ea typeface="Merriweather Black"/>
                <a:cs typeface="Merriweather Black"/>
                <a:sym typeface="Merriweather Black"/>
              </a:rPr>
              <a:t>“De verkeerde afslag”</a:t>
            </a:r>
            <a:endParaRPr sz="1979">
              <a:latin typeface="Merriweather Black"/>
              <a:ea typeface="Merriweather Black"/>
              <a:cs typeface="Merriweather Black"/>
              <a:sym typeface="Merriweather Black"/>
            </a:endParaRPr>
          </a:p>
        </p:txBody>
      </p:sp>
      <p:sp>
        <p:nvSpPr>
          <p:cNvPr id="55" name="Google Shape;55;p13"/>
          <p:cNvSpPr txBox="1"/>
          <p:nvPr>
            <p:ph idx="1" type="subTitle"/>
          </p:nvPr>
        </p:nvSpPr>
        <p:spPr>
          <a:xfrm>
            <a:off x="385900" y="1047537"/>
            <a:ext cx="8520600" cy="792600"/>
          </a:xfrm>
          <a:prstGeom prst="rect">
            <a:avLst/>
          </a:prstGeom>
        </p:spPr>
        <p:txBody>
          <a:bodyPr anchorCtr="0" anchor="t" bIns="91425" lIns="91425" spcFirstLastPara="1" rIns="91425" wrap="square" tIns="91425">
            <a:normAutofit fontScale="55000" lnSpcReduction="20000"/>
          </a:bodyPr>
          <a:lstStyle/>
          <a:p>
            <a:pPr indent="0" lvl="0" marL="0" rtl="0" algn="ctr">
              <a:spcBef>
                <a:spcPts val="0"/>
              </a:spcBef>
              <a:spcAft>
                <a:spcPts val="0"/>
              </a:spcAft>
              <a:buNone/>
            </a:pPr>
            <a:r>
              <a:rPr lang="en">
                <a:latin typeface="Merriweather"/>
                <a:ea typeface="Merriweather"/>
                <a:cs typeface="Merriweather"/>
                <a:sym typeface="Merriweather"/>
              </a:rPr>
              <a:t>Bert Hubert / </a:t>
            </a:r>
            <a:r>
              <a:rPr lang="en" u="sng">
                <a:solidFill>
                  <a:schemeClr val="hlink"/>
                </a:solidFill>
                <a:latin typeface="Merriweather"/>
                <a:ea typeface="Merriweather"/>
                <a:cs typeface="Merriweather"/>
                <a:sym typeface="Merriweather"/>
                <a:hlinkClick r:id="rId3"/>
              </a:rPr>
              <a:t>bert@hubertnet.nl</a:t>
            </a:r>
            <a:endParaRPr>
              <a:latin typeface="Merriweather"/>
              <a:ea typeface="Merriweather"/>
              <a:cs typeface="Merriweather"/>
              <a:sym typeface="Merriweather"/>
            </a:endParaRPr>
          </a:p>
          <a:p>
            <a:pPr indent="0" lvl="0" marL="0" rtl="0" algn="ctr">
              <a:spcBef>
                <a:spcPts val="0"/>
              </a:spcBef>
              <a:spcAft>
                <a:spcPts val="0"/>
              </a:spcAft>
              <a:buNone/>
            </a:pPr>
            <a:r>
              <a:t/>
            </a:r>
            <a:endParaRPr>
              <a:latin typeface="Merriweather"/>
              <a:ea typeface="Merriweather"/>
              <a:cs typeface="Merriweather"/>
              <a:sym typeface="Merriweather"/>
            </a:endParaRPr>
          </a:p>
          <a:p>
            <a:pPr indent="0" lvl="0" marL="0" rtl="0" algn="ctr">
              <a:spcBef>
                <a:spcPts val="0"/>
              </a:spcBef>
              <a:spcAft>
                <a:spcPts val="0"/>
              </a:spcAft>
              <a:buNone/>
            </a:pPr>
            <a:r>
              <a:rPr lang="en" u="sng">
                <a:solidFill>
                  <a:schemeClr val="hlink"/>
                </a:solidFill>
                <a:latin typeface="Merriweather"/>
                <a:ea typeface="Merriweather"/>
                <a:cs typeface="Merriweather"/>
                <a:sym typeface="Merriweather"/>
                <a:hlinkClick r:id="rId4"/>
              </a:rPr>
              <a:t>https://berthub.eu/dnb</a:t>
            </a:r>
            <a:r>
              <a:rPr lang="en">
                <a:latin typeface="Merriweather"/>
                <a:ea typeface="Merriweather"/>
                <a:cs typeface="Merriweather"/>
                <a:sym typeface="Merriweather"/>
              </a:rPr>
              <a:t> </a:t>
            </a:r>
            <a:endParaRPr>
              <a:latin typeface="Merriweather"/>
              <a:ea typeface="Merriweather"/>
              <a:cs typeface="Merriweather"/>
              <a:sym typeface="Merriweather"/>
            </a:endParaRPr>
          </a:p>
        </p:txBody>
      </p:sp>
      <p:pic>
        <p:nvPicPr>
          <p:cNvPr id="56" name="Google Shape;56;p13"/>
          <p:cNvPicPr preferRelativeResize="0"/>
          <p:nvPr/>
        </p:nvPicPr>
        <p:blipFill>
          <a:blip r:embed="rId5">
            <a:alphaModFix/>
          </a:blip>
          <a:stretch>
            <a:fillRect/>
          </a:stretch>
        </p:blipFill>
        <p:spPr>
          <a:xfrm>
            <a:off x="2890350" y="1865855"/>
            <a:ext cx="3363300" cy="33632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id="151" name="Google Shape;151;p22"/>
          <p:cNvPicPr preferRelativeResize="0"/>
          <p:nvPr/>
        </p:nvPicPr>
        <p:blipFill>
          <a:blip r:embed="rId3">
            <a:alphaModFix/>
          </a:blip>
          <a:stretch>
            <a:fillRect/>
          </a:stretch>
        </p:blipFill>
        <p:spPr>
          <a:xfrm>
            <a:off x="1143000" y="0"/>
            <a:ext cx="6858000"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id="156" name="Google Shape;156;p23"/>
          <p:cNvPicPr preferRelativeResize="0"/>
          <p:nvPr/>
        </p:nvPicPr>
        <p:blipFill>
          <a:blip r:embed="rId3">
            <a:alphaModFix/>
          </a:blip>
          <a:stretch>
            <a:fillRect/>
          </a:stretch>
        </p:blipFill>
        <p:spPr>
          <a:xfrm>
            <a:off x="782831" y="0"/>
            <a:ext cx="7578337" cy="5143500"/>
          </a:xfrm>
          <a:prstGeom prst="rect">
            <a:avLst/>
          </a:prstGeom>
          <a:noFill/>
          <a:ln>
            <a:noFill/>
          </a:ln>
        </p:spPr>
      </p:pic>
      <p:cxnSp>
        <p:nvCxnSpPr>
          <p:cNvPr id="157" name="Google Shape;157;p23"/>
          <p:cNvCxnSpPr/>
          <p:nvPr/>
        </p:nvCxnSpPr>
        <p:spPr>
          <a:xfrm flipH="1">
            <a:off x="8245500" y="980600"/>
            <a:ext cx="592200" cy="345300"/>
          </a:xfrm>
          <a:prstGeom prst="straightConnector1">
            <a:avLst/>
          </a:prstGeom>
          <a:noFill/>
          <a:ln cap="flat" cmpd="sng" w="28575">
            <a:solidFill>
              <a:srgbClr val="FF9900"/>
            </a:solidFill>
            <a:prstDash val="solid"/>
            <a:round/>
            <a:headEnd len="med" w="med" type="none"/>
            <a:tailEnd len="med" w="med" type="triangle"/>
          </a:ln>
        </p:spPr>
      </p:cxnSp>
      <p:sp>
        <p:nvSpPr>
          <p:cNvPr id="158" name="Google Shape;158;p23"/>
          <p:cNvSpPr txBox="1"/>
          <p:nvPr/>
        </p:nvSpPr>
        <p:spPr>
          <a:xfrm>
            <a:off x="8486175" y="635225"/>
            <a:ext cx="914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King</a:t>
            </a:r>
            <a:endParaRPr sz="1800">
              <a:solidFill>
                <a:schemeClr val="dk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id="163" name="Google Shape;163;p24"/>
          <p:cNvPicPr preferRelativeResize="0"/>
          <p:nvPr/>
        </p:nvPicPr>
        <p:blipFill>
          <a:blip r:embed="rId3">
            <a:alphaModFix/>
          </a:blip>
          <a:stretch>
            <a:fillRect/>
          </a:stretch>
        </p:blipFill>
        <p:spPr>
          <a:xfrm>
            <a:off x="0" y="0"/>
            <a:ext cx="9143999" cy="465558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25"/>
          <p:cNvPicPr preferRelativeResize="0"/>
          <p:nvPr/>
        </p:nvPicPr>
        <p:blipFill>
          <a:blip r:embed="rId3">
            <a:alphaModFix/>
          </a:blip>
          <a:stretch>
            <a:fillRect/>
          </a:stretch>
        </p:blipFill>
        <p:spPr>
          <a:xfrm>
            <a:off x="1" y="0"/>
            <a:ext cx="5695273" cy="4279801"/>
          </a:xfrm>
          <a:prstGeom prst="rect">
            <a:avLst/>
          </a:prstGeom>
          <a:noFill/>
          <a:ln>
            <a:noFill/>
          </a:ln>
        </p:spPr>
      </p:pic>
      <p:pic>
        <p:nvPicPr>
          <p:cNvPr id="169" name="Google Shape;169;p25"/>
          <p:cNvPicPr preferRelativeResize="0"/>
          <p:nvPr/>
        </p:nvPicPr>
        <p:blipFill>
          <a:blip r:embed="rId4">
            <a:alphaModFix/>
          </a:blip>
          <a:stretch>
            <a:fillRect/>
          </a:stretch>
        </p:blipFill>
        <p:spPr>
          <a:xfrm>
            <a:off x="6461806" y="1776663"/>
            <a:ext cx="1994569" cy="471444"/>
          </a:xfrm>
          <a:prstGeom prst="rect">
            <a:avLst/>
          </a:prstGeom>
          <a:noFill/>
          <a:ln>
            <a:noFill/>
          </a:ln>
        </p:spPr>
      </p:pic>
      <p:pic>
        <p:nvPicPr>
          <p:cNvPr id="170" name="Google Shape;170;p25"/>
          <p:cNvPicPr preferRelativeResize="0"/>
          <p:nvPr/>
        </p:nvPicPr>
        <p:blipFill rotWithShape="1">
          <a:blip r:embed="rId5">
            <a:alphaModFix/>
          </a:blip>
          <a:srcRect b="0" l="37613" r="2794" t="22815"/>
          <a:stretch/>
        </p:blipFill>
        <p:spPr>
          <a:xfrm>
            <a:off x="6129825" y="30450"/>
            <a:ext cx="2721226" cy="1713825"/>
          </a:xfrm>
          <a:prstGeom prst="rect">
            <a:avLst/>
          </a:prstGeom>
          <a:noFill/>
          <a:ln>
            <a:noFill/>
          </a:ln>
        </p:spPr>
      </p:pic>
      <p:pic>
        <p:nvPicPr>
          <p:cNvPr id="171" name="Google Shape;171;p25"/>
          <p:cNvPicPr preferRelativeResize="0"/>
          <p:nvPr/>
        </p:nvPicPr>
        <p:blipFill>
          <a:blip r:embed="rId6">
            <a:alphaModFix/>
          </a:blip>
          <a:stretch>
            <a:fillRect/>
          </a:stretch>
        </p:blipFill>
        <p:spPr>
          <a:xfrm>
            <a:off x="0" y="3951393"/>
            <a:ext cx="9144003" cy="1192114"/>
          </a:xfrm>
          <a:prstGeom prst="rect">
            <a:avLst/>
          </a:prstGeom>
          <a:noFill/>
          <a:ln>
            <a:noFill/>
          </a:ln>
        </p:spPr>
      </p:pic>
      <p:sp>
        <p:nvSpPr>
          <p:cNvPr id="172" name="Google Shape;172;p25"/>
          <p:cNvSpPr txBox="1"/>
          <p:nvPr/>
        </p:nvSpPr>
        <p:spPr>
          <a:xfrm>
            <a:off x="6191925" y="2658100"/>
            <a:ext cx="29664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rgbClr val="FF0000"/>
                </a:solidFill>
              </a:rPr>
              <a:t>“Air-gapped sovereign computing solution” </a:t>
            </a:r>
            <a:endParaRPr sz="1800">
              <a:solidFill>
                <a:srgbClr val="FF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id="177" name="Google Shape;177;p26"/>
          <p:cNvPicPr preferRelativeResize="0"/>
          <p:nvPr/>
        </p:nvPicPr>
        <p:blipFill>
          <a:blip r:embed="rId3">
            <a:alphaModFix/>
          </a:blip>
          <a:stretch>
            <a:fillRect/>
          </a:stretch>
        </p:blipFill>
        <p:spPr>
          <a:xfrm>
            <a:off x="-5" y="0"/>
            <a:ext cx="7443910" cy="5143500"/>
          </a:xfrm>
          <a:prstGeom prst="rect">
            <a:avLst/>
          </a:prstGeom>
          <a:noFill/>
          <a:ln>
            <a:noFill/>
          </a:ln>
        </p:spPr>
      </p:pic>
      <p:sp>
        <p:nvSpPr>
          <p:cNvPr id="178" name="Google Shape;178;p26"/>
          <p:cNvSpPr txBox="1"/>
          <p:nvPr/>
        </p:nvSpPr>
        <p:spPr>
          <a:xfrm>
            <a:off x="7499400" y="117175"/>
            <a:ext cx="1659000" cy="4617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Als dit stuk ging was het niet erg.</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Als WordPerfect failliet ging maakte het niet niet</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Software ging wel door, en we hadden meer dingen te doen op kantoor!</a:t>
            </a:r>
            <a:endParaRPr sz="1800">
              <a:solidFill>
                <a:schemeClr val="dk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27"/>
          <p:cNvPicPr preferRelativeResize="0"/>
          <p:nvPr/>
        </p:nvPicPr>
        <p:blipFill>
          <a:blip r:embed="rId3">
            <a:alphaModFix/>
          </a:blip>
          <a:stretch>
            <a:fillRect/>
          </a:stretch>
        </p:blipFill>
        <p:spPr>
          <a:xfrm>
            <a:off x="152400" y="3695586"/>
            <a:ext cx="1232845" cy="890917"/>
          </a:xfrm>
          <a:prstGeom prst="rect">
            <a:avLst/>
          </a:prstGeom>
          <a:noFill/>
          <a:ln>
            <a:noFill/>
          </a:ln>
        </p:spPr>
      </p:pic>
      <p:pic>
        <p:nvPicPr>
          <p:cNvPr id="184" name="Google Shape;184;p27"/>
          <p:cNvPicPr preferRelativeResize="0"/>
          <p:nvPr/>
        </p:nvPicPr>
        <p:blipFill>
          <a:blip r:embed="rId3">
            <a:alphaModFix/>
          </a:blip>
          <a:stretch>
            <a:fillRect/>
          </a:stretch>
        </p:blipFill>
        <p:spPr>
          <a:xfrm>
            <a:off x="1378153" y="3695586"/>
            <a:ext cx="1232845" cy="890917"/>
          </a:xfrm>
          <a:prstGeom prst="rect">
            <a:avLst/>
          </a:prstGeom>
          <a:noFill/>
          <a:ln>
            <a:noFill/>
          </a:ln>
        </p:spPr>
      </p:pic>
      <p:pic>
        <p:nvPicPr>
          <p:cNvPr id="185" name="Google Shape;185;p27"/>
          <p:cNvPicPr preferRelativeResize="0"/>
          <p:nvPr/>
        </p:nvPicPr>
        <p:blipFill>
          <a:blip r:embed="rId3">
            <a:alphaModFix/>
          </a:blip>
          <a:stretch>
            <a:fillRect/>
          </a:stretch>
        </p:blipFill>
        <p:spPr>
          <a:xfrm>
            <a:off x="2603906" y="3695586"/>
            <a:ext cx="1232845" cy="890917"/>
          </a:xfrm>
          <a:prstGeom prst="rect">
            <a:avLst/>
          </a:prstGeom>
          <a:noFill/>
          <a:ln>
            <a:noFill/>
          </a:ln>
        </p:spPr>
      </p:pic>
      <p:pic>
        <p:nvPicPr>
          <p:cNvPr id="186" name="Google Shape;186;p27"/>
          <p:cNvPicPr preferRelativeResize="0"/>
          <p:nvPr/>
        </p:nvPicPr>
        <p:blipFill>
          <a:blip r:embed="rId4">
            <a:alphaModFix/>
          </a:blip>
          <a:stretch>
            <a:fillRect/>
          </a:stretch>
        </p:blipFill>
        <p:spPr>
          <a:xfrm>
            <a:off x="1385245" y="1998604"/>
            <a:ext cx="828144" cy="1019248"/>
          </a:xfrm>
          <a:prstGeom prst="rect">
            <a:avLst/>
          </a:prstGeom>
          <a:noFill/>
          <a:ln>
            <a:noFill/>
          </a:ln>
        </p:spPr>
      </p:pic>
      <p:cxnSp>
        <p:nvCxnSpPr>
          <p:cNvPr id="187" name="Google Shape;187;p27"/>
          <p:cNvCxnSpPr>
            <a:stCxn id="183" idx="0"/>
            <a:endCxn id="186" idx="2"/>
          </p:cNvCxnSpPr>
          <p:nvPr/>
        </p:nvCxnSpPr>
        <p:spPr>
          <a:xfrm flipH="1" rot="10800000">
            <a:off x="768822" y="3017886"/>
            <a:ext cx="1030500" cy="677700"/>
          </a:xfrm>
          <a:prstGeom prst="straightConnector1">
            <a:avLst/>
          </a:prstGeom>
          <a:noFill/>
          <a:ln cap="flat" cmpd="sng" w="9525">
            <a:solidFill>
              <a:schemeClr val="dk2"/>
            </a:solidFill>
            <a:prstDash val="solid"/>
            <a:round/>
            <a:headEnd len="med" w="med" type="none"/>
            <a:tailEnd len="med" w="med" type="triangle"/>
          </a:ln>
        </p:spPr>
      </p:cxnSp>
      <p:cxnSp>
        <p:nvCxnSpPr>
          <p:cNvPr id="188" name="Google Shape;188;p27"/>
          <p:cNvCxnSpPr>
            <a:stCxn id="184" idx="0"/>
            <a:endCxn id="186" idx="2"/>
          </p:cNvCxnSpPr>
          <p:nvPr/>
        </p:nvCxnSpPr>
        <p:spPr>
          <a:xfrm rot="10800000">
            <a:off x="1799275" y="3017886"/>
            <a:ext cx="195300" cy="677700"/>
          </a:xfrm>
          <a:prstGeom prst="straightConnector1">
            <a:avLst/>
          </a:prstGeom>
          <a:noFill/>
          <a:ln cap="flat" cmpd="sng" w="9525">
            <a:solidFill>
              <a:schemeClr val="dk2"/>
            </a:solidFill>
            <a:prstDash val="solid"/>
            <a:round/>
            <a:headEnd len="med" w="med" type="none"/>
            <a:tailEnd len="med" w="med" type="triangle"/>
          </a:ln>
        </p:spPr>
      </p:cxnSp>
      <p:cxnSp>
        <p:nvCxnSpPr>
          <p:cNvPr id="189" name="Google Shape;189;p27"/>
          <p:cNvCxnSpPr>
            <a:stCxn id="185" idx="0"/>
            <a:endCxn id="186" idx="2"/>
          </p:cNvCxnSpPr>
          <p:nvPr/>
        </p:nvCxnSpPr>
        <p:spPr>
          <a:xfrm rot="10800000">
            <a:off x="1799228" y="3017886"/>
            <a:ext cx="1421100" cy="677700"/>
          </a:xfrm>
          <a:prstGeom prst="straightConnector1">
            <a:avLst/>
          </a:prstGeom>
          <a:noFill/>
          <a:ln cap="flat" cmpd="sng" w="9525">
            <a:solidFill>
              <a:schemeClr val="dk2"/>
            </a:solidFill>
            <a:prstDash val="solid"/>
            <a:round/>
            <a:headEnd len="med" w="med" type="none"/>
            <a:tailEnd len="med" w="med" type="triangle"/>
          </a:ln>
        </p:spPr>
      </p:cxnSp>
      <p:cxnSp>
        <p:nvCxnSpPr>
          <p:cNvPr id="190" name="Google Shape;190;p27"/>
          <p:cNvCxnSpPr>
            <a:stCxn id="186" idx="3"/>
            <a:endCxn id="191" idx="1"/>
          </p:cNvCxnSpPr>
          <p:nvPr/>
        </p:nvCxnSpPr>
        <p:spPr>
          <a:xfrm>
            <a:off x="2213389" y="2508228"/>
            <a:ext cx="4152600" cy="0"/>
          </a:xfrm>
          <a:prstGeom prst="straightConnector1">
            <a:avLst/>
          </a:prstGeom>
          <a:noFill/>
          <a:ln cap="flat" cmpd="sng" w="9525">
            <a:solidFill>
              <a:schemeClr val="dk2"/>
            </a:solidFill>
            <a:prstDash val="solid"/>
            <a:round/>
            <a:headEnd len="med" w="med" type="triangle"/>
            <a:tailEnd len="med" w="med" type="triangle"/>
          </a:ln>
        </p:spPr>
      </p:cxnSp>
      <p:pic>
        <p:nvPicPr>
          <p:cNvPr id="192" name="Google Shape;192;p27"/>
          <p:cNvPicPr preferRelativeResize="0"/>
          <p:nvPr/>
        </p:nvPicPr>
        <p:blipFill>
          <a:blip r:embed="rId3">
            <a:alphaModFix/>
          </a:blip>
          <a:stretch>
            <a:fillRect/>
          </a:stretch>
        </p:blipFill>
        <p:spPr>
          <a:xfrm>
            <a:off x="5133150" y="3695586"/>
            <a:ext cx="1232845" cy="890917"/>
          </a:xfrm>
          <a:prstGeom prst="rect">
            <a:avLst/>
          </a:prstGeom>
          <a:noFill/>
          <a:ln>
            <a:noFill/>
          </a:ln>
        </p:spPr>
      </p:pic>
      <p:pic>
        <p:nvPicPr>
          <p:cNvPr id="193" name="Google Shape;193;p27"/>
          <p:cNvPicPr preferRelativeResize="0"/>
          <p:nvPr/>
        </p:nvPicPr>
        <p:blipFill>
          <a:blip r:embed="rId3">
            <a:alphaModFix/>
          </a:blip>
          <a:stretch>
            <a:fillRect/>
          </a:stretch>
        </p:blipFill>
        <p:spPr>
          <a:xfrm>
            <a:off x="6358903" y="3695586"/>
            <a:ext cx="1232845" cy="890917"/>
          </a:xfrm>
          <a:prstGeom prst="rect">
            <a:avLst/>
          </a:prstGeom>
          <a:noFill/>
          <a:ln>
            <a:noFill/>
          </a:ln>
        </p:spPr>
      </p:pic>
      <p:pic>
        <p:nvPicPr>
          <p:cNvPr id="194" name="Google Shape;194;p27"/>
          <p:cNvPicPr preferRelativeResize="0"/>
          <p:nvPr/>
        </p:nvPicPr>
        <p:blipFill>
          <a:blip r:embed="rId3">
            <a:alphaModFix/>
          </a:blip>
          <a:stretch>
            <a:fillRect/>
          </a:stretch>
        </p:blipFill>
        <p:spPr>
          <a:xfrm>
            <a:off x="7584656" y="3695586"/>
            <a:ext cx="1232845" cy="890917"/>
          </a:xfrm>
          <a:prstGeom prst="rect">
            <a:avLst/>
          </a:prstGeom>
          <a:noFill/>
          <a:ln>
            <a:noFill/>
          </a:ln>
        </p:spPr>
      </p:pic>
      <p:pic>
        <p:nvPicPr>
          <p:cNvPr id="191" name="Google Shape;191;p27"/>
          <p:cNvPicPr preferRelativeResize="0"/>
          <p:nvPr/>
        </p:nvPicPr>
        <p:blipFill>
          <a:blip r:embed="rId4">
            <a:alphaModFix/>
          </a:blip>
          <a:stretch>
            <a:fillRect/>
          </a:stretch>
        </p:blipFill>
        <p:spPr>
          <a:xfrm>
            <a:off x="6365995" y="1998604"/>
            <a:ext cx="828144" cy="1019248"/>
          </a:xfrm>
          <a:prstGeom prst="rect">
            <a:avLst/>
          </a:prstGeom>
          <a:noFill/>
          <a:ln>
            <a:noFill/>
          </a:ln>
        </p:spPr>
      </p:pic>
      <p:cxnSp>
        <p:nvCxnSpPr>
          <p:cNvPr id="195" name="Google Shape;195;p27"/>
          <p:cNvCxnSpPr>
            <a:stCxn id="192" idx="0"/>
            <a:endCxn id="191" idx="2"/>
          </p:cNvCxnSpPr>
          <p:nvPr/>
        </p:nvCxnSpPr>
        <p:spPr>
          <a:xfrm flipH="1" rot="10800000">
            <a:off x="5749572" y="3017886"/>
            <a:ext cx="1030500" cy="677700"/>
          </a:xfrm>
          <a:prstGeom prst="straightConnector1">
            <a:avLst/>
          </a:prstGeom>
          <a:noFill/>
          <a:ln cap="flat" cmpd="sng" w="9525">
            <a:solidFill>
              <a:schemeClr val="dk2"/>
            </a:solidFill>
            <a:prstDash val="solid"/>
            <a:round/>
            <a:headEnd len="med" w="med" type="none"/>
            <a:tailEnd len="med" w="med" type="triangle"/>
          </a:ln>
        </p:spPr>
      </p:cxnSp>
      <p:cxnSp>
        <p:nvCxnSpPr>
          <p:cNvPr id="196" name="Google Shape;196;p27"/>
          <p:cNvCxnSpPr>
            <a:stCxn id="193" idx="0"/>
            <a:endCxn id="191" idx="2"/>
          </p:cNvCxnSpPr>
          <p:nvPr/>
        </p:nvCxnSpPr>
        <p:spPr>
          <a:xfrm rot="10800000">
            <a:off x="6780025" y="3017886"/>
            <a:ext cx="195300" cy="677700"/>
          </a:xfrm>
          <a:prstGeom prst="straightConnector1">
            <a:avLst/>
          </a:prstGeom>
          <a:noFill/>
          <a:ln cap="flat" cmpd="sng" w="9525">
            <a:solidFill>
              <a:schemeClr val="dk2"/>
            </a:solidFill>
            <a:prstDash val="solid"/>
            <a:round/>
            <a:headEnd len="med" w="med" type="none"/>
            <a:tailEnd len="med" w="med" type="triangle"/>
          </a:ln>
        </p:spPr>
      </p:cxnSp>
      <p:cxnSp>
        <p:nvCxnSpPr>
          <p:cNvPr id="197" name="Google Shape;197;p27"/>
          <p:cNvCxnSpPr>
            <a:stCxn id="194" idx="0"/>
            <a:endCxn id="191" idx="2"/>
          </p:cNvCxnSpPr>
          <p:nvPr/>
        </p:nvCxnSpPr>
        <p:spPr>
          <a:xfrm rot="10800000">
            <a:off x="6779978" y="3017886"/>
            <a:ext cx="1421100" cy="677700"/>
          </a:xfrm>
          <a:prstGeom prst="straightConnector1">
            <a:avLst/>
          </a:prstGeom>
          <a:noFill/>
          <a:ln cap="flat" cmpd="sng" w="9525">
            <a:solidFill>
              <a:schemeClr val="dk2"/>
            </a:solidFill>
            <a:prstDash val="solid"/>
            <a:round/>
            <a:headEnd len="med" w="med" type="none"/>
            <a:tailEnd len="med" w="med" type="triangle"/>
          </a:ln>
        </p:spPr>
      </p:cxnSp>
      <p:pic>
        <p:nvPicPr>
          <p:cNvPr id="198" name="Google Shape;198;p27"/>
          <p:cNvPicPr preferRelativeResize="0"/>
          <p:nvPr/>
        </p:nvPicPr>
        <p:blipFill>
          <a:blip r:embed="rId5">
            <a:alphaModFix/>
          </a:blip>
          <a:stretch>
            <a:fillRect/>
          </a:stretch>
        </p:blipFill>
        <p:spPr>
          <a:xfrm>
            <a:off x="225498" y="968108"/>
            <a:ext cx="1030500" cy="1030500"/>
          </a:xfrm>
          <a:prstGeom prst="rect">
            <a:avLst/>
          </a:prstGeom>
          <a:noFill/>
          <a:ln>
            <a:noFill/>
          </a:ln>
        </p:spPr>
      </p:pic>
      <p:pic>
        <p:nvPicPr>
          <p:cNvPr id="199" name="Google Shape;199;p27"/>
          <p:cNvPicPr preferRelativeResize="0"/>
          <p:nvPr/>
        </p:nvPicPr>
        <p:blipFill>
          <a:blip r:embed="rId6">
            <a:alphaModFix/>
          </a:blip>
          <a:stretch>
            <a:fillRect/>
          </a:stretch>
        </p:blipFill>
        <p:spPr>
          <a:xfrm>
            <a:off x="8075483" y="662204"/>
            <a:ext cx="942925" cy="1485502"/>
          </a:xfrm>
          <a:prstGeom prst="rect">
            <a:avLst/>
          </a:prstGeom>
          <a:noFill/>
          <a:ln>
            <a:noFill/>
          </a:ln>
        </p:spPr>
      </p:pic>
      <p:sp>
        <p:nvSpPr>
          <p:cNvPr id="200" name="Google Shape;200;p27"/>
          <p:cNvSpPr txBox="1"/>
          <p:nvPr/>
        </p:nvSpPr>
        <p:spPr>
          <a:xfrm>
            <a:off x="4174188" y="1998604"/>
            <a:ext cx="778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Email</a:t>
            </a:r>
            <a:endParaRPr sz="1800">
              <a:solidFill>
                <a:schemeClr val="dk2"/>
              </a:solidFill>
            </a:endParaRPr>
          </a:p>
        </p:txBody>
      </p:sp>
      <p:sp>
        <p:nvSpPr>
          <p:cNvPr id="201" name="Google Shape;201;p27"/>
          <p:cNvSpPr/>
          <p:nvPr/>
        </p:nvSpPr>
        <p:spPr>
          <a:xfrm>
            <a:off x="51375" y="662204"/>
            <a:ext cx="4035900" cy="4310100"/>
          </a:xfrm>
          <a:prstGeom prst="rect">
            <a:avLst/>
          </a:prstGeom>
          <a:noFill/>
          <a:ln cap="flat" cmpd="sng" w="19050">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2" name="Google Shape;202;p27"/>
          <p:cNvSpPr/>
          <p:nvPr/>
        </p:nvSpPr>
        <p:spPr>
          <a:xfrm>
            <a:off x="5039596" y="662204"/>
            <a:ext cx="4035900" cy="4310100"/>
          </a:xfrm>
          <a:prstGeom prst="rect">
            <a:avLst/>
          </a:prstGeom>
          <a:noFill/>
          <a:ln cap="flat" cmpd="sng" w="19050">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03" name="Google Shape;203;p27"/>
          <p:cNvPicPr preferRelativeResize="0"/>
          <p:nvPr/>
        </p:nvPicPr>
        <p:blipFill>
          <a:blip r:embed="rId7">
            <a:alphaModFix/>
          </a:blip>
          <a:stretch>
            <a:fillRect/>
          </a:stretch>
        </p:blipFill>
        <p:spPr>
          <a:xfrm>
            <a:off x="4208413" y="79950"/>
            <a:ext cx="727174" cy="5453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28"/>
          <p:cNvPicPr preferRelativeResize="0"/>
          <p:nvPr/>
        </p:nvPicPr>
        <p:blipFill>
          <a:blip r:embed="rId3">
            <a:alphaModFix/>
          </a:blip>
          <a:stretch>
            <a:fillRect/>
          </a:stretch>
        </p:blipFill>
        <p:spPr>
          <a:xfrm>
            <a:off x="3742713" y="2396363"/>
            <a:ext cx="1658575" cy="350775"/>
          </a:xfrm>
          <a:prstGeom prst="rect">
            <a:avLst/>
          </a:prstGeom>
          <a:noFill/>
          <a:ln>
            <a:noFill/>
          </a:ln>
        </p:spPr>
      </p:pic>
      <p:pic>
        <p:nvPicPr>
          <p:cNvPr id="209" name="Google Shape;209;p28"/>
          <p:cNvPicPr preferRelativeResize="0"/>
          <p:nvPr/>
        </p:nvPicPr>
        <p:blipFill>
          <a:blip r:embed="rId4">
            <a:alphaModFix/>
          </a:blip>
          <a:stretch>
            <a:fillRect/>
          </a:stretch>
        </p:blipFill>
        <p:spPr>
          <a:xfrm>
            <a:off x="4125650" y="137792"/>
            <a:ext cx="892698" cy="571888"/>
          </a:xfrm>
          <a:prstGeom prst="rect">
            <a:avLst/>
          </a:prstGeom>
          <a:noFill/>
          <a:ln>
            <a:noFill/>
          </a:ln>
        </p:spPr>
      </p:pic>
      <p:pic>
        <p:nvPicPr>
          <p:cNvPr id="210" name="Google Shape;210;p28"/>
          <p:cNvPicPr preferRelativeResize="0"/>
          <p:nvPr/>
        </p:nvPicPr>
        <p:blipFill>
          <a:blip r:embed="rId4">
            <a:alphaModFix/>
          </a:blip>
          <a:stretch>
            <a:fillRect/>
          </a:stretch>
        </p:blipFill>
        <p:spPr>
          <a:xfrm>
            <a:off x="4684675" y="498642"/>
            <a:ext cx="892698" cy="571888"/>
          </a:xfrm>
          <a:prstGeom prst="rect">
            <a:avLst/>
          </a:prstGeom>
          <a:noFill/>
          <a:ln>
            <a:noFill/>
          </a:ln>
        </p:spPr>
      </p:pic>
      <p:pic>
        <p:nvPicPr>
          <p:cNvPr id="211" name="Google Shape;211;p28"/>
          <p:cNvPicPr preferRelativeResize="0"/>
          <p:nvPr/>
        </p:nvPicPr>
        <p:blipFill>
          <a:blip r:embed="rId4">
            <a:alphaModFix/>
          </a:blip>
          <a:stretch>
            <a:fillRect/>
          </a:stretch>
        </p:blipFill>
        <p:spPr>
          <a:xfrm>
            <a:off x="5123150" y="859242"/>
            <a:ext cx="892698" cy="571888"/>
          </a:xfrm>
          <a:prstGeom prst="rect">
            <a:avLst/>
          </a:prstGeom>
          <a:noFill/>
          <a:ln>
            <a:noFill/>
          </a:ln>
        </p:spPr>
      </p:pic>
      <p:pic>
        <p:nvPicPr>
          <p:cNvPr id="212" name="Google Shape;212;p28"/>
          <p:cNvPicPr preferRelativeResize="0"/>
          <p:nvPr/>
        </p:nvPicPr>
        <p:blipFill>
          <a:blip r:embed="rId4">
            <a:alphaModFix/>
          </a:blip>
          <a:stretch>
            <a:fillRect/>
          </a:stretch>
        </p:blipFill>
        <p:spPr>
          <a:xfrm>
            <a:off x="5682175" y="1220092"/>
            <a:ext cx="892698" cy="571888"/>
          </a:xfrm>
          <a:prstGeom prst="rect">
            <a:avLst/>
          </a:prstGeom>
          <a:noFill/>
          <a:ln>
            <a:noFill/>
          </a:ln>
        </p:spPr>
      </p:pic>
      <p:pic>
        <p:nvPicPr>
          <p:cNvPr id="213" name="Google Shape;213;p28"/>
          <p:cNvPicPr preferRelativeResize="0"/>
          <p:nvPr/>
        </p:nvPicPr>
        <p:blipFill>
          <a:blip r:embed="rId4">
            <a:alphaModFix/>
          </a:blip>
          <a:stretch>
            <a:fillRect/>
          </a:stretch>
        </p:blipFill>
        <p:spPr>
          <a:xfrm>
            <a:off x="6213488" y="1586620"/>
            <a:ext cx="892698" cy="571888"/>
          </a:xfrm>
          <a:prstGeom prst="rect">
            <a:avLst/>
          </a:prstGeom>
          <a:noFill/>
          <a:ln>
            <a:noFill/>
          </a:ln>
        </p:spPr>
      </p:pic>
      <p:pic>
        <p:nvPicPr>
          <p:cNvPr id="214" name="Google Shape;214;p28"/>
          <p:cNvPicPr preferRelativeResize="0"/>
          <p:nvPr/>
        </p:nvPicPr>
        <p:blipFill>
          <a:blip r:embed="rId4">
            <a:alphaModFix/>
          </a:blip>
          <a:stretch>
            <a:fillRect/>
          </a:stretch>
        </p:blipFill>
        <p:spPr>
          <a:xfrm>
            <a:off x="6772513" y="1947470"/>
            <a:ext cx="892698" cy="571888"/>
          </a:xfrm>
          <a:prstGeom prst="rect">
            <a:avLst/>
          </a:prstGeom>
          <a:noFill/>
          <a:ln>
            <a:noFill/>
          </a:ln>
        </p:spPr>
      </p:pic>
      <p:pic>
        <p:nvPicPr>
          <p:cNvPr id="215" name="Google Shape;215;p28"/>
          <p:cNvPicPr preferRelativeResize="0"/>
          <p:nvPr/>
        </p:nvPicPr>
        <p:blipFill>
          <a:blip r:embed="rId4">
            <a:alphaModFix/>
          </a:blip>
          <a:stretch>
            <a:fillRect/>
          </a:stretch>
        </p:blipFill>
        <p:spPr>
          <a:xfrm>
            <a:off x="7210988" y="2308070"/>
            <a:ext cx="892698" cy="571888"/>
          </a:xfrm>
          <a:prstGeom prst="rect">
            <a:avLst/>
          </a:prstGeom>
          <a:noFill/>
          <a:ln>
            <a:noFill/>
          </a:ln>
        </p:spPr>
      </p:pic>
      <p:pic>
        <p:nvPicPr>
          <p:cNvPr id="216" name="Google Shape;216;p28"/>
          <p:cNvPicPr preferRelativeResize="0"/>
          <p:nvPr/>
        </p:nvPicPr>
        <p:blipFill>
          <a:blip r:embed="rId4">
            <a:alphaModFix/>
          </a:blip>
          <a:stretch>
            <a:fillRect/>
          </a:stretch>
        </p:blipFill>
        <p:spPr>
          <a:xfrm>
            <a:off x="7770013" y="2668920"/>
            <a:ext cx="892698" cy="571888"/>
          </a:xfrm>
          <a:prstGeom prst="rect">
            <a:avLst/>
          </a:prstGeom>
          <a:noFill/>
          <a:ln>
            <a:noFill/>
          </a:ln>
        </p:spPr>
      </p:pic>
      <p:pic>
        <p:nvPicPr>
          <p:cNvPr id="217" name="Google Shape;217;p28"/>
          <p:cNvPicPr preferRelativeResize="0"/>
          <p:nvPr/>
        </p:nvPicPr>
        <p:blipFill>
          <a:blip r:embed="rId4">
            <a:alphaModFix/>
          </a:blip>
          <a:stretch>
            <a:fillRect/>
          </a:stretch>
        </p:blipFill>
        <p:spPr>
          <a:xfrm>
            <a:off x="34950" y="2040492"/>
            <a:ext cx="892698" cy="571888"/>
          </a:xfrm>
          <a:prstGeom prst="rect">
            <a:avLst/>
          </a:prstGeom>
          <a:noFill/>
          <a:ln>
            <a:noFill/>
          </a:ln>
        </p:spPr>
      </p:pic>
      <p:pic>
        <p:nvPicPr>
          <p:cNvPr id="218" name="Google Shape;218;p28"/>
          <p:cNvPicPr preferRelativeResize="0"/>
          <p:nvPr/>
        </p:nvPicPr>
        <p:blipFill>
          <a:blip r:embed="rId4">
            <a:alphaModFix/>
          </a:blip>
          <a:stretch>
            <a:fillRect/>
          </a:stretch>
        </p:blipFill>
        <p:spPr>
          <a:xfrm>
            <a:off x="593975" y="2401342"/>
            <a:ext cx="892698" cy="571888"/>
          </a:xfrm>
          <a:prstGeom prst="rect">
            <a:avLst/>
          </a:prstGeom>
          <a:noFill/>
          <a:ln>
            <a:noFill/>
          </a:ln>
        </p:spPr>
      </p:pic>
      <p:pic>
        <p:nvPicPr>
          <p:cNvPr id="219" name="Google Shape;219;p28"/>
          <p:cNvPicPr preferRelativeResize="0"/>
          <p:nvPr/>
        </p:nvPicPr>
        <p:blipFill>
          <a:blip r:embed="rId4">
            <a:alphaModFix/>
          </a:blip>
          <a:stretch>
            <a:fillRect/>
          </a:stretch>
        </p:blipFill>
        <p:spPr>
          <a:xfrm>
            <a:off x="1032450" y="2761942"/>
            <a:ext cx="892698" cy="571888"/>
          </a:xfrm>
          <a:prstGeom prst="rect">
            <a:avLst/>
          </a:prstGeom>
          <a:noFill/>
          <a:ln>
            <a:noFill/>
          </a:ln>
        </p:spPr>
      </p:pic>
      <p:pic>
        <p:nvPicPr>
          <p:cNvPr id="220" name="Google Shape;220;p28"/>
          <p:cNvPicPr preferRelativeResize="0"/>
          <p:nvPr/>
        </p:nvPicPr>
        <p:blipFill>
          <a:blip r:embed="rId4">
            <a:alphaModFix/>
          </a:blip>
          <a:stretch>
            <a:fillRect/>
          </a:stretch>
        </p:blipFill>
        <p:spPr>
          <a:xfrm>
            <a:off x="1591475" y="3122792"/>
            <a:ext cx="892698" cy="571888"/>
          </a:xfrm>
          <a:prstGeom prst="rect">
            <a:avLst/>
          </a:prstGeom>
          <a:noFill/>
          <a:ln>
            <a:noFill/>
          </a:ln>
        </p:spPr>
      </p:pic>
      <p:pic>
        <p:nvPicPr>
          <p:cNvPr id="221" name="Google Shape;221;p28"/>
          <p:cNvPicPr preferRelativeResize="0"/>
          <p:nvPr/>
        </p:nvPicPr>
        <p:blipFill>
          <a:blip r:embed="rId4">
            <a:alphaModFix/>
          </a:blip>
          <a:stretch>
            <a:fillRect/>
          </a:stretch>
        </p:blipFill>
        <p:spPr>
          <a:xfrm>
            <a:off x="2122788" y="3489320"/>
            <a:ext cx="892698" cy="571888"/>
          </a:xfrm>
          <a:prstGeom prst="rect">
            <a:avLst/>
          </a:prstGeom>
          <a:noFill/>
          <a:ln>
            <a:noFill/>
          </a:ln>
        </p:spPr>
      </p:pic>
      <p:pic>
        <p:nvPicPr>
          <p:cNvPr id="222" name="Google Shape;222;p28"/>
          <p:cNvPicPr preferRelativeResize="0"/>
          <p:nvPr/>
        </p:nvPicPr>
        <p:blipFill>
          <a:blip r:embed="rId4">
            <a:alphaModFix/>
          </a:blip>
          <a:stretch>
            <a:fillRect/>
          </a:stretch>
        </p:blipFill>
        <p:spPr>
          <a:xfrm>
            <a:off x="2681813" y="3850170"/>
            <a:ext cx="892698" cy="571888"/>
          </a:xfrm>
          <a:prstGeom prst="rect">
            <a:avLst/>
          </a:prstGeom>
          <a:noFill/>
          <a:ln>
            <a:noFill/>
          </a:ln>
        </p:spPr>
      </p:pic>
      <p:pic>
        <p:nvPicPr>
          <p:cNvPr id="223" name="Google Shape;223;p28"/>
          <p:cNvPicPr preferRelativeResize="0"/>
          <p:nvPr/>
        </p:nvPicPr>
        <p:blipFill>
          <a:blip r:embed="rId4">
            <a:alphaModFix/>
          </a:blip>
          <a:stretch>
            <a:fillRect/>
          </a:stretch>
        </p:blipFill>
        <p:spPr>
          <a:xfrm>
            <a:off x="3120288" y="4210770"/>
            <a:ext cx="892698" cy="571888"/>
          </a:xfrm>
          <a:prstGeom prst="rect">
            <a:avLst/>
          </a:prstGeom>
          <a:noFill/>
          <a:ln>
            <a:noFill/>
          </a:ln>
        </p:spPr>
      </p:pic>
      <p:pic>
        <p:nvPicPr>
          <p:cNvPr id="224" name="Google Shape;224;p28"/>
          <p:cNvPicPr preferRelativeResize="0"/>
          <p:nvPr/>
        </p:nvPicPr>
        <p:blipFill>
          <a:blip r:embed="rId4">
            <a:alphaModFix/>
          </a:blip>
          <a:stretch>
            <a:fillRect/>
          </a:stretch>
        </p:blipFill>
        <p:spPr>
          <a:xfrm>
            <a:off x="3679313" y="4571620"/>
            <a:ext cx="892698" cy="571888"/>
          </a:xfrm>
          <a:prstGeom prst="rect">
            <a:avLst/>
          </a:prstGeom>
          <a:noFill/>
          <a:ln>
            <a:noFill/>
          </a:ln>
        </p:spPr>
      </p:pic>
      <p:cxnSp>
        <p:nvCxnSpPr>
          <p:cNvPr id="225" name="Google Shape;225;p28"/>
          <p:cNvCxnSpPr/>
          <p:nvPr/>
        </p:nvCxnSpPr>
        <p:spPr>
          <a:xfrm flipH="1" rot="10800000">
            <a:off x="864113" y="1616013"/>
            <a:ext cx="911100" cy="494700"/>
          </a:xfrm>
          <a:prstGeom prst="straightConnector1">
            <a:avLst/>
          </a:prstGeom>
          <a:noFill/>
          <a:ln cap="flat" cmpd="sng" w="9525">
            <a:solidFill>
              <a:schemeClr val="dk2"/>
            </a:solidFill>
            <a:prstDash val="solid"/>
            <a:round/>
            <a:headEnd len="med" w="med" type="none"/>
            <a:tailEnd len="med" w="med" type="triangle"/>
          </a:ln>
        </p:spPr>
      </p:cxnSp>
      <p:cxnSp>
        <p:nvCxnSpPr>
          <p:cNvPr id="226" name="Google Shape;226;p28"/>
          <p:cNvCxnSpPr/>
          <p:nvPr/>
        </p:nvCxnSpPr>
        <p:spPr>
          <a:xfrm>
            <a:off x="2042600" y="1917425"/>
            <a:ext cx="1650000" cy="534900"/>
          </a:xfrm>
          <a:prstGeom prst="straightConnector1">
            <a:avLst/>
          </a:prstGeom>
          <a:noFill/>
          <a:ln cap="flat" cmpd="sng" w="9525">
            <a:solidFill>
              <a:schemeClr val="dk2"/>
            </a:solidFill>
            <a:prstDash val="solid"/>
            <a:round/>
            <a:headEnd len="med" w="med" type="none"/>
            <a:tailEnd len="med" w="med" type="triangle"/>
          </a:ln>
        </p:spPr>
      </p:cxnSp>
      <p:cxnSp>
        <p:nvCxnSpPr>
          <p:cNvPr id="227" name="Google Shape;227;p28"/>
          <p:cNvCxnSpPr>
            <a:stCxn id="220" idx="0"/>
            <a:endCxn id="208" idx="1"/>
          </p:cNvCxnSpPr>
          <p:nvPr/>
        </p:nvCxnSpPr>
        <p:spPr>
          <a:xfrm flipH="1" rot="10800000">
            <a:off x="2037824" y="2571692"/>
            <a:ext cx="1704900" cy="551100"/>
          </a:xfrm>
          <a:prstGeom prst="straightConnector1">
            <a:avLst/>
          </a:prstGeom>
          <a:noFill/>
          <a:ln cap="flat" cmpd="sng" w="9525">
            <a:solidFill>
              <a:schemeClr val="dk2"/>
            </a:solidFill>
            <a:prstDash val="solid"/>
            <a:round/>
            <a:headEnd len="med" w="med" type="none"/>
            <a:tailEnd len="med" w="med" type="triangle"/>
          </a:ln>
        </p:spPr>
      </p:cxnSp>
      <p:cxnSp>
        <p:nvCxnSpPr>
          <p:cNvPr id="228" name="Google Shape;228;p28"/>
          <p:cNvCxnSpPr>
            <a:stCxn id="221" idx="0"/>
            <a:endCxn id="208" idx="1"/>
          </p:cNvCxnSpPr>
          <p:nvPr/>
        </p:nvCxnSpPr>
        <p:spPr>
          <a:xfrm flipH="1" rot="10800000">
            <a:off x="2569137" y="2571620"/>
            <a:ext cx="1173600" cy="917700"/>
          </a:xfrm>
          <a:prstGeom prst="straightConnector1">
            <a:avLst/>
          </a:prstGeom>
          <a:noFill/>
          <a:ln cap="flat" cmpd="sng" w="9525">
            <a:solidFill>
              <a:schemeClr val="dk2"/>
            </a:solidFill>
            <a:prstDash val="solid"/>
            <a:round/>
            <a:headEnd len="med" w="med" type="none"/>
            <a:tailEnd len="med" w="med" type="triangle"/>
          </a:ln>
        </p:spPr>
      </p:cxnSp>
      <p:cxnSp>
        <p:nvCxnSpPr>
          <p:cNvPr id="229" name="Google Shape;229;p28"/>
          <p:cNvCxnSpPr>
            <a:stCxn id="222" idx="0"/>
            <a:endCxn id="208" idx="1"/>
          </p:cNvCxnSpPr>
          <p:nvPr/>
        </p:nvCxnSpPr>
        <p:spPr>
          <a:xfrm flipH="1" rot="10800000">
            <a:off x="3128162" y="2571870"/>
            <a:ext cx="614700" cy="1278300"/>
          </a:xfrm>
          <a:prstGeom prst="straightConnector1">
            <a:avLst/>
          </a:prstGeom>
          <a:noFill/>
          <a:ln cap="flat" cmpd="sng" w="9525">
            <a:solidFill>
              <a:schemeClr val="dk2"/>
            </a:solidFill>
            <a:prstDash val="solid"/>
            <a:round/>
            <a:headEnd len="med" w="med" type="none"/>
            <a:tailEnd len="med" w="med" type="triangle"/>
          </a:ln>
        </p:spPr>
      </p:cxnSp>
      <p:cxnSp>
        <p:nvCxnSpPr>
          <p:cNvPr id="230" name="Google Shape;230;p28"/>
          <p:cNvCxnSpPr>
            <a:stCxn id="222" idx="3"/>
            <a:endCxn id="208" idx="1"/>
          </p:cNvCxnSpPr>
          <p:nvPr/>
        </p:nvCxnSpPr>
        <p:spPr>
          <a:xfrm flipH="1" rot="10800000">
            <a:off x="3574511" y="2571614"/>
            <a:ext cx="168300" cy="1564500"/>
          </a:xfrm>
          <a:prstGeom prst="straightConnector1">
            <a:avLst/>
          </a:prstGeom>
          <a:noFill/>
          <a:ln cap="flat" cmpd="sng" w="9525">
            <a:solidFill>
              <a:schemeClr val="dk2"/>
            </a:solidFill>
            <a:prstDash val="solid"/>
            <a:round/>
            <a:headEnd len="med" w="med" type="none"/>
            <a:tailEnd len="med" w="med" type="triangle"/>
          </a:ln>
        </p:spPr>
      </p:cxnSp>
      <p:cxnSp>
        <p:nvCxnSpPr>
          <p:cNvPr id="231" name="Google Shape;231;p28"/>
          <p:cNvCxnSpPr>
            <a:stCxn id="224" idx="0"/>
            <a:endCxn id="208" idx="1"/>
          </p:cNvCxnSpPr>
          <p:nvPr/>
        </p:nvCxnSpPr>
        <p:spPr>
          <a:xfrm rot="10800000">
            <a:off x="3742862" y="2571820"/>
            <a:ext cx="382800" cy="1999800"/>
          </a:xfrm>
          <a:prstGeom prst="straightConnector1">
            <a:avLst/>
          </a:prstGeom>
          <a:noFill/>
          <a:ln cap="flat" cmpd="sng" w="9525">
            <a:solidFill>
              <a:schemeClr val="dk2"/>
            </a:solidFill>
            <a:prstDash val="solid"/>
            <a:round/>
            <a:headEnd len="med" w="med" type="none"/>
            <a:tailEnd len="med" w="med" type="triangle"/>
          </a:ln>
        </p:spPr>
      </p:cxnSp>
      <p:cxnSp>
        <p:nvCxnSpPr>
          <p:cNvPr id="232" name="Google Shape;232;p28"/>
          <p:cNvCxnSpPr/>
          <p:nvPr/>
        </p:nvCxnSpPr>
        <p:spPr>
          <a:xfrm flipH="1">
            <a:off x="3926950" y="585925"/>
            <a:ext cx="405600" cy="1797300"/>
          </a:xfrm>
          <a:prstGeom prst="straightConnector1">
            <a:avLst/>
          </a:prstGeom>
          <a:noFill/>
          <a:ln cap="flat" cmpd="sng" w="9525">
            <a:solidFill>
              <a:schemeClr val="dk2"/>
            </a:solidFill>
            <a:prstDash val="solid"/>
            <a:round/>
            <a:headEnd len="med" w="med" type="none"/>
            <a:tailEnd len="med" w="med" type="triangle"/>
          </a:ln>
        </p:spPr>
      </p:cxnSp>
      <p:cxnSp>
        <p:nvCxnSpPr>
          <p:cNvPr id="233" name="Google Shape;233;p28"/>
          <p:cNvCxnSpPr>
            <a:stCxn id="210" idx="1"/>
          </p:cNvCxnSpPr>
          <p:nvPr/>
        </p:nvCxnSpPr>
        <p:spPr>
          <a:xfrm flipH="1">
            <a:off x="3949375" y="784586"/>
            <a:ext cx="735300" cy="1564800"/>
          </a:xfrm>
          <a:prstGeom prst="straightConnector1">
            <a:avLst/>
          </a:prstGeom>
          <a:noFill/>
          <a:ln cap="flat" cmpd="sng" w="9525">
            <a:solidFill>
              <a:schemeClr val="dk2"/>
            </a:solidFill>
            <a:prstDash val="solid"/>
            <a:round/>
            <a:headEnd len="med" w="med" type="none"/>
            <a:tailEnd len="med" w="med" type="triangle"/>
          </a:ln>
        </p:spPr>
      </p:cxnSp>
      <p:cxnSp>
        <p:nvCxnSpPr>
          <p:cNvPr id="234" name="Google Shape;234;p28"/>
          <p:cNvCxnSpPr/>
          <p:nvPr/>
        </p:nvCxnSpPr>
        <p:spPr>
          <a:xfrm flipH="1">
            <a:off x="3074550" y="382436"/>
            <a:ext cx="1168200" cy="1204200"/>
          </a:xfrm>
          <a:prstGeom prst="straightConnector1">
            <a:avLst/>
          </a:prstGeom>
          <a:noFill/>
          <a:ln cap="flat" cmpd="sng" w="9525">
            <a:solidFill>
              <a:schemeClr val="dk2"/>
            </a:solidFill>
            <a:prstDash val="solid"/>
            <a:round/>
            <a:headEnd len="med" w="med" type="none"/>
            <a:tailEnd len="med" w="med" type="triangle"/>
          </a:ln>
        </p:spPr>
      </p:cxnSp>
      <p:cxnSp>
        <p:nvCxnSpPr>
          <p:cNvPr id="235" name="Google Shape;235;p28"/>
          <p:cNvCxnSpPr>
            <a:stCxn id="212" idx="1"/>
          </p:cNvCxnSpPr>
          <p:nvPr/>
        </p:nvCxnSpPr>
        <p:spPr>
          <a:xfrm flipH="1">
            <a:off x="3966475" y="1506036"/>
            <a:ext cx="1715700" cy="849000"/>
          </a:xfrm>
          <a:prstGeom prst="straightConnector1">
            <a:avLst/>
          </a:prstGeom>
          <a:noFill/>
          <a:ln cap="flat" cmpd="sng" w="9525">
            <a:solidFill>
              <a:schemeClr val="dk2"/>
            </a:solidFill>
            <a:prstDash val="solid"/>
            <a:round/>
            <a:headEnd len="med" w="med" type="none"/>
            <a:tailEnd len="med" w="med" type="triangle"/>
          </a:ln>
        </p:spPr>
      </p:cxnSp>
      <p:cxnSp>
        <p:nvCxnSpPr>
          <p:cNvPr id="236" name="Google Shape;236;p28"/>
          <p:cNvCxnSpPr>
            <a:stCxn id="213" idx="1"/>
          </p:cNvCxnSpPr>
          <p:nvPr/>
        </p:nvCxnSpPr>
        <p:spPr>
          <a:xfrm flipH="1">
            <a:off x="3983288" y="1872564"/>
            <a:ext cx="2230200" cy="476700"/>
          </a:xfrm>
          <a:prstGeom prst="straightConnector1">
            <a:avLst/>
          </a:prstGeom>
          <a:noFill/>
          <a:ln cap="flat" cmpd="sng" w="9525">
            <a:solidFill>
              <a:schemeClr val="dk2"/>
            </a:solidFill>
            <a:prstDash val="solid"/>
            <a:round/>
            <a:headEnd len="med" w="med" type="none"/>
            <a:tailEnd len="med" w="med" type="triangle"/>
          </a:ln>
        </p:spPr>
      </p:cxnSp>
      <p:cxnSp>
        <p:nvCxnSpPr>
          <p:cNvPr id="237" name="Google Shape;237;p28"/>
          <p:cNvCxnSpPr/>
          <p:nvPr/>
        </p:nvCxnSpPr>
        <p:spPr>
          <a:xfrm flipH="1">
            <a:off x="4000213" y="2233414"/>
            <a:ext cx="2772300" cy="93300"/>
          </a:xfrm>
          <a:prstGeom prst="straightConnector1">
            <a:avLst/>
          </a:prstGeom>
          <a:noFill/>
          <a:ln cap="flat" cmpd="sng" w="9525">
            <a:solidFill>
              <a:schemeClr val="dk2"/>
            </a:solidFill>
            <a:prstDash val="solid"/>
            <a:round/>
            <a:headEnd len="med" w="med" type="none"/>
            <a:tailEnd len="med" w="med" type="triangle"/>
          </a:ln>
        </p:spPr>
      </p:cxnSp>
      <p:cxnSp>
        <p:nvCxnSpPr>
          <p:cNvPr id="238" name="Google Shape;238;p28"/>
          <p:cNvCxnSpPr>
            <a:stCxn id="215" idx="2"/>
          </p:cNvCxnSpPr>
          <p:nvPr/>
        </p:nvCxnSpPr>
        <p:spPr>
          <a:xfrm rot="10800000">
            <a:off x="4129637" y="2755158"/>
            <a:ext cx="3527700" cy="124800"/>
          </a:xfrm>
          <a:prstGeom prst="straightConnector1">
            <a:avLst/>
          </a:prstGeom>
          <a:noFill/>
          <a:ln cap="flat" cmpd="sng" w="9525">
            <a:solidFill>
              <a:schemeClr val="dk2"/>
            </a:solidFill>
            <a:prstDash val="solid"/>
            <a:round/>
            <a:headEnd len="med" w="med" type="none"/>
            <a:tailEnd len="med" w="med" type="triangle"/>
          </a:ln>
        </p:spPr>
      </p:cxnSp>
      <p:cxnSp>
        <p:nvCxnSpPr>
          <p:cNvPr id="239" name="Google Shape;239;p28"/>
          <p:cNvCxnSpPr>
            <a:stCxn id="216" idx="2"/>
          </p:cNvCxnSpPr>
          <p:nvPr/>
        </p:nvCxnSpPr>
        <p:spPr>
          <a:xfrm rot="10800000">
            <a:off x="4163662" y="2755108"/>
            <a:ext cx="4052700" cy="485700"/>
          </a:xfrm>
          <a:prstGeom prst="straightConnector1">
            <a:avLst/>
          </a:prstGeom>
          <a:noFill/>
          <a:ln cap="flat" cmpd="sng" w="9525">
            <a:solidFill>
              <a:schemeClr val="dk2"/>
            </a:solidFill>
            <a:prstDash val="solid"/>
            <a:round/>
            <a:headEnd len="med" w="med" type="none"/>
            <a:tailEnd len="med" w="med" type="triangle"/>
          </a:ln>
        </p:spPr>
      </p:cxnSp>
      <p:sp>
        <p:nvSpPr>
          <p:cNvPr id="240" name="Google Shape;240;p28"/>
          <p:cNvSpPr txBox="1"/>
          <p:nvPr/>
        </p:nvSpPr>
        <p:spPr>
          <a:xfrm>
            <a:off x="253975" y="0"/>
            <a:ext cx="2230200" cy="6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300">
                <a:solidFill>
                  <a:schemeClr val="dk2"/>
                </a:solidFill>
              </a:rPr>
              <a:t>2025-2029</a:t>
            </a:r>
            <a:endParaRPr b="1" sz="3300">
              <a:solidFill>
                <a:schemeClr val="dk2"/>
              </a:solidFill>
            </a:endParaRPr>
          </a:p>
        </p:txBody>
      </p:sp>
      <p:sp>
        <p:nvSpPr>
          <p:cNvPr id="241" name="Google Shape;241;p28"/>
          <p:cNvSpPr/>
          <p:nvPr/>
        </p:nvSpPr>
        <p:spPr>
          <a:xfrm>
            <a:off x="4160175" y="2960750"/>
            <a:ext cx="702375" cy="571875"/>
          </a:xfrm>
          <a:prstGeom prst="flowChartMagneticDisk">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2" name="Google Shape;242;p28"/>
          <p:cNvSpPr txBox="1"/>
          <p:nvPr/>
        </p:nvSpPr>
        <p:spPr>
          <a:xfrm>
            <a:off x="1752725" y="1195725"/>
            <a:ext cx="1926600" cy="74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2"/>
                </a:solidFill>
              </a:rPr>
              <a:t>9 ministeries doen het nog min of meer zelf. </a:t>
            </a:r>
            <a:endParaRPr sz="1500">
              <a:solidFill>
                <a:schemeClr val="dk2"/>
              </a:solidFill>
            </a:endParaRPr>
          </a:p>
        </p:txBody>
      </p:sp>
      <p:cxnSp>
        <p:nvCxnSpPr>
          <p:cNvPr id="243" name="Google Shape;243;p28"/>
          <p:cNvCxnSpPr/>
          <p:nvPr/>
        </p:nvCxnSpPr>
        <p:spPr>
          <a:xfrm rot="10800000">
            <a:off x="5120675" y="3527700"/>
            <a:ext cx="694200" cy="455100"/>
          </a:xfrm>
          <a:prstGeom prst="straightConnector1">
            <a:avLst/>
          </a:prstGeom>
          <a:noFill/>
          <a:ln cap="flat" cmpd="sng" w="9525">
            <a:solidFill>
              <a:schemeClr val="dk2"/>
            </a:solidFill>
            <a:prstDash val="solid"/>
            <a:round/>
            <a:headEnd len="med" w="med" type="none"/>
            <a:tailEnd len="med" w="med" type="none"/>
          </a:ln>
        </p:spPr>
      </p:cxnSp>
      <p:sp>
        <p:nvSpPr>
          <p:cNvPr id="244" name="Google Shape;244;p28"/>
          <p:cNvSpPr txBox="1"/>
          <p:nvPr/>
        </p:nvSpPr>
        <p:spPr>
          <a:xfrm>
            <a:off x="5979900" y="3937275"/>
            <a:ext cx="2196300" cy="63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100,00% van alle gemeentes &amp; </a:t>
            </a:r>
            <a:r>
              <a:rPr b="1" lang="en" sz="1800" u="sng">
                <a:solidFill>
                  <a:srgbClr val="FF0000"/>
                </a:solidFill>
              </a:rPr>
              <a:t>banken</a:t>
            </a:r>
            <a:endParaRPr b="1" sz="1800" u="sng">
              <a:solidFill>
                <a:srgbClr val="FF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id="249" name="Google Shape;249;p29"/>
          <p:cNvPicPr preferRelativeResize="0"/>
          <p:nvPr/>
        </p:nvPicPr>
        <p:blipFill>
          <a:blip r:embed="rId3">
            <a:alphaModFix/>
          </a:blip>
          <a:stretch>
            <a:fillRect/>
          </a:stretch>
        </p:blipFill>
        <p:spPr>
          <a:xfrm>
            <a:off x="3742713" y="2396363"/>
            <a:ext cx="1658575" cy="350775"/>
          </a:xfrm>
          <a:prstGeom prst="rect">
            <a:avLst/>
          </a:prstGeom>
          <a:noFill/>
          <a:ln>
            <a:noFill/>
          </a:ln>
        </p:spPr>
      </p:pic>
      <p:pic>
        <p:nvPicPr>
          <p:cNvPr id="250" name="Google Shape;250;p29"/>
          <p:cNvPicPr preferRelativeResize="0"/>
          <p:nvPr/>
        </p:nvPicPr>
        <p:blipFill>
          <a:blip r:embed="rId4">
            <a:alphaModFix/>
          </a:blip>
          <a:stretch>
            <a:fillRect/>
          </a:stretch>
        </p:blipFill>
        <p:spPr>
          <a:xfrm>
            <a:off x="4125650" y="137792"/>
            <a:ext cx="892698" cy="571888"/>
          </a:xfrm>
          <a:prstGeom prst="rect">
            <a:avLst/>
          </a:prstGeom>
          <a:noFill/>
          <a:ln>
            <a:noFill/>
          </a:ln>
        </p:spPr>
      </p:pic>
      <p:pic>
        <p:nvPicPr>
          <p:cNvPr id="251" name="Google Shape;251;p29"/>
          <p:cNvPicPr preferRelativeResize="0"/>
          <p:nvPr/>
        </p:nvPicPr>
        <p:blipFill>
          <a:blip r:embed="rId4">
            <a:alphaModFix/>
          </a:blip>
          <a:stretch>
            <a:fillRect/>
          </a:stretch>
        </p:blipFill>
        <p:spPr>
          <a:xfrm>
            <a:off x="4684675" y="498642"/>
            <a:ext cx="892698" cy="571888"/>
          </a:xfrm>
          <a:prstGeom prst="rect">
            <a:avLst/>
          </a:prstGeom>
          <a:noFill/>
          <a:ln>
            <a:noFill/>
          </a:ln>
        </p:spPr>
      </p:pic>
      <p:pic>
        <p:nvPicPr>
          <p:cNvPr id="252" name="Google Shape;252;p29"/>
          <p:cNvPicPr preferRelativeResize="0"/>
          <p:nvPr/>
        </p:nvPicPr>
        <p:blipFill>
          <a:blip r:embed="rId4">
            <a:alphaModFix/>
          </a:blip>
          <a:stretch>
            <a:fillRect/>
          </a:stretch>
        </p:blipFill>
        <p:spPr>
          <a:xfrm>
            <a:off x="5123150" y="859242"/>
            <a:ext cx="892698" cy="571888"/>
          </a:xfrm>
          <a:prstGeom prst="rect">
            <a:avLst/>
          </a:prstGeom>
          <a:noFill/>
          <a:ln>
            <a:noFill/>
          </a:ln>
        </p:spPr>
      </p:pic>
      <p:pic>
        <p:nvPicPr>
          <p:cNvPr id="253" name="Google Shape;253;p29"/>
          <p:cNvPicPr preferRelativeResize="0"/>
          <p:nvPr/>
        </p:nvPicPr>
        <p:blipFill>
          <a:blip r:embed="rId4">
            <a:alphaModFix/>
          </a:blip>
          <a:stretch>
            <a:fillRect/>
          </a:stretch>
        </p:blipFill>
        <p:spPr>
          <a:xfrm>
            <a:off x="5682175" y="1220092"/>
            <a:ext cx="892698" cy="571888"/>
          </a:xfrm>
          <a:prstGeom prst="rect">
            <a:avLst/>
          </a:prstGeom>
          <a:noFill/>
          <a:ln>
            <a:noFill/>
          </a:ln>
        </p:spPr>
      </p:pic>
      <p:pic>
        <p:nvPicPr>
          <p:cNvPr id="254" name="Google Shape;254;p29"/>
          <p:cNvPicPr preferRelativeResize="0"/>
          <p:nvPr/>
        </p:nvPicPr>
        <p:blipFill>
          <a:blip r:embed="rId4">
            <a:alphaModFix/>
          </a:blip>
          <a:stretch>
            <a:fillRect/>
          </a:stretch>
        </p:blipFill>
        <p:spPr>
          <a:xfrm>
            <a:off x="6213488" y="1586620"/>
            <a:ext cx="892698" cy="571888"/>
          </a:xfrm>
          <a:prstGeom prst="rect">
            <a:avLst/>
          </a:prstGeom>
          <a:noFill/>
          <a:ln>
            <a:noFill/>
          </a:ln>
        </p:spPr>
      </p:pic>
      <p:pic>
        <p:nvPicPr>
          <p:cNvPr id="255" name="Google Shape;255;p29"/>
          <p:cNvPicPr preferRelativeResize="0"/>
          <p:nvPr/>
        </p:nvPicPr>
        <p:blipFill>
          <a:blip r:embed="rId4">
            <a:alphaModFix/>
          </a:blip>
          <a:stretch>
            <a:fillRect/>
          </a:stretch>
        </p:blipFill>
        <p:spPr>
          <a:xfrm>
            <a:off x="6772513" y="1947470"/>
            <a:ext cx="892698" cy="571888"/>
          </a:xfrm>
          <a:prstGeom prst="rect">
            <a:avLst/>
          </a:prstGeom>
          <a:noFill/>
          <a:ln>
            <a:noFill/>
          </a:ln>
        </p:spPr>
      </p:pic>
      <p:pic>
        <p:nvPicPr>
          <p:cNvPr id="256" name="Google Shape;256;p29"/>
          <p:cNvPicPr preferRelativeResize="0"/>
          <p:nvPr/>
        </p:nvPicPr>
        <p:blipFill>
          <a:blip r:embed="rId4">
            <a:alphaModFix/>
          </a:blip>
          <a:stretch>
            <a:fillRect/>
          </a:stretch>
        </p:blipFill>
        <p:spPr>
          <a:xfrm>
            <a:off x="7210988" y="2308070"/>
            <a:ext cx="892698" cy="571888"/>
          </a:xfrm>
          <a:prstGeom prst="rect">
            <a:avLst/>
          </a:prstGeom>
          <a:noFill/>
          <a:ln>
            <a:noFill/>
          </a:ln>
        </p:spPr>
      </p:pic>
      <p:pic>
        <p:nvPicPr>
          <p:cNvPr id="257" name="Google Shape;257;p29"/>
          <p:cNvPicPr preferRelativeResize="0"/>
          <p:nvPr/>
        </p:nvPicPr>
        <p:blipFill>
          <a:blip r:embed="rId4">
            <a:alphaModFix/>
          </a:blip>
          <a:stretch>
            <a:fillRect/>
          </a:stretch>
        </p:blipFill>
        <p:spPr>
          <a:xfrm>
            <a:off x="7770013" y="2668920"/>
            <a:ext cx="892698" cy="571888"/>
          </a:xfrm>
          <a:prstGeom prst="rect">
            <a:avLst/>
          </a:prstGeom>
          <a:noFill/>
          <a:ln>
            <a:noFill/>
          </a:ln>
        </p:spPr>
      </p:pic>
      <p:pic>
        <p:nvPicPr>
          <p:cNvPr id="258" name="Google Shape;258;p29"/>
          <p:cNvPicPr preferRelativeResize="0"/>
          <p:nvPr/>
        </p:nvPicPr>
        <p:blipFill>
          <a:blip r:embed="rId4">
            <a:alphaModFix/>
          </a:blip>
          <a:stretch>
            <a:fillRect/>
          </a:stretch>
        </p:blipFill>
        <p:spPr>
          <a:xfrm>
            <a:off x="34950" y="2040492"/>
            <a:ext cx="892698" cy="571888"/>
          </a:xfrm>
          <a:prstGeom prst="rect">
            <a:avLst/>
          </a:prstGeom>
          <a:noFill/>
          <a:ln>
            <a:noFill/>
          </a:ln>
        </p:spPr>
      </p:pic>
      <p:pic>
        <p:nvPicPr>
          <p:cNvPr id="259" name="Google Shape;259;p29"/>
          <p:cNvPicPr preferRelativeResize="0"/>
          <p:nvPr/>
        </p:nvPicPr>
        <p:blipFill>
          <a:blip r:embed="rId4">
            <a:alphaModFix/>
          </a:blip>
          <a:stretch>
            <a:fillRect/>
          </a:stretch>
        </p:blipFill>
        <p:spPr>
          <a:xfrm>
            <a:off x="593975" y="2401342"/>
            <a:ext cx="892698" cy="571888"/>
          </a:xfrm>
          <a:prstGeom prst="rect">
            <a:avLst/>
          </a:prstGeom>
          <a:noFill/>
          <a:ln>
            <a:noFill/>
          </a:ln>
        </p:spPr>
      </p:pic>
      <p:pic>
        <p:nvPicPr>
          <p:cNvPr id="260" name="Google Shape;260;p29"/>
          <p:cNvPicPr preferRelativeResize="0"/>
          <p:nvPr/>
        </p:nvPicPr>
        <p:blipFill>
          <a:blip r:embed="rId4">
            <a:alphaModFix/>
          </a:blip>
          <a:stretch>
            <a:fillRect/>
          </a:stretch>
        </p:blipFill>
        <p:spPr>
          <a:xfrm>
            <a:off x="1032450" y="2761942"/>
            <a:ext cx="892698" cy="571888"/>
          </a:xfrm>
          <a:prstGeom prst="rect">
            <a:avLst/>
          </a:prstGeom>
          <a:noFill/>
          <a:ln>
            <a:noFill/>
          </a:ln>
        </p:spPr>
      </p:pic>
      <p:pic>
        <p:nvPicPr>
          <p:cNvPr id="261" name="Google Shape;261;p29"/>
          <p:cNvPicPr preferRelativeResize="0"/>
          <p:nvPr/>
        </p:nvPicPr>
        <p:blipFill>
          <a:blip r:embed="rId4">
            <a:alphaModFix/>
          </a:blip>
          <a:stretch>
            <a:fillRect/>
          </a:stretch>
        </p:blipFill>
        <p:spPr>
          <a:xfrm>
            <a:off x="1591475" y="3122792"/>
            <a:ext cx="892698" cy="571888"/>
          </a:xfrm>
          <a:prstGeom prst="rect">
            <a:avLst/>
          </a:prstGeom>
          <a:noFill/>
          <a:ln>
            <a:noFill/>
          </a:ln>
        </p:spPr>
      </p:pic>
      <p:pic>
        <p:nvPicPr>
          <p:cNvPr id="262" name="Google Shape;262;p29"/>
          <p:cNvPicPr preferRelativeResize="0"/>
          <p:nvPr/>
        </p:nvPicPr>
        <p:blipFill>
          <a:blip r:embed="rId4">
            <a:alphaModFix/>
          </a:blip>
          <a:stretch>
            <a:fillRect/>
          </a:stretch>
        </p:blipFill>
        <p:spPr>
          <a:xfrm>
            <a:off x="2122788" y="3489320"/>
            <a:ext cx="892698" cy="571888"/>
          </a:xfrm>
          <a:prstGeom prst="rect">
            <a:avLst/>
          </a:prstGeom>
          <a:noFill/>
          <a:ln>
            <a:noFill/>
          </a:ln>
        </p:spPr>
      </p:pic>
      <p:pic>
        <p:nvPicPr>
          <p:cNvPr id="263" name="Google Shape;263;p29"/>
          <p:cNvPicPr preferRelativeResize="0"/>
          <p:nvPr/>
        </p:nvPicPr>
        <p:blipFill>
          <a:blip r:embed="rId4">
            <a:alphaModFix/>
          </a:blip>
          <a:stretch>
            <a:fillRect/>
          </a:stretch>
        </p:blipFill>
        <p:spPr>
          <a:xfrm>
            <a:off x="2681813" y="3850170"/>
            <a:ext cx="892698" cy="571888"/>
          </a:xfrm>
          <a:prstGeom prst="rect">
            <a:avLst/>
          </a:prstGeom>
          <a:noFill/>
          <a:ln>
            <a:noFill/>
          </a:ln>
        </p:spPr>
      </p:pic>
      <p:pic>
        <p:nvPicPr>
          <p:cNvPr id="264" name="Google Shape;264;p29"/>
          <p:cNvPicPr preferRelativeResize="0"/>
          <p:nvPr/>
        </p:nvPicPr>
        <p:blipFill>
          <a:blip r:embed="rId4">
            <a:alphaModFix/>
          </a:blip>
          <a:stretch>
            <a:fillRect/>
          </a:stretch>
        </p:blipFill>
        <p:spPr>
          <a:xfrm>
            <a:off x="3120288" y="4210770"/>
            <a:ext cx="892698" cy="571888"/>
          </a:xfrm>
          <a:prstGeom prst="rect">
            <a:avLst/>
          </a:prstGeom>
          <a:noFill/>
          <a:ln>
            <a:noFill/>
          </a:ln>
        </p:spPr>
      </p:pic>
      <p:pic>
        <p:nvPicPr>
          <p:cNvPr id="265" name="Google Shape;265;p29"/>
          <p:cNvPicPr preferRelativeResize="0"/>
          <p:nvPr/>
        </p:nvPicPr>
        <p:blipFill>
          <a:blip r:embed="rId4">
            <a:alphaModFix/>
          </a:blip>
          <a:stretch>
            <a:fillRect/>
          </a:stretch>
        </p:blipFill>
        <p:spPr>
          <a:xfrm>
            <a:off x="3679313" y="4571620"/>
            <a:ext cx="892698" cy="571888"/>
          </a:xfrm>
          <a:prstGeom prst="rect">
            <a:avLst/>
          </a:prstGeom>
          <a:noFill/>
          <a:ln>
            <a:noFill/>
          </a:ln>
        </p:spPr>
      </p:pic>
      <p:cxnSp>
        <p:nvCxnSpPr>
          <p:cNvPr id="266" name="Google Shape;266;p29"/>
          <p:cNvCxnSpPr>
            <a:endCxn id="249" idx="1"/>
          </p:cNvCxnSpPr>
          <p:nvPr/>
        </p:nvCxnSpPr>
        <p:spPr>
          <a:xfrm>
            <a:off x="927513" y="2326350"/>
            <a:ext cx="2815200" cy="245400"/>
          </a:xfrm>
          <a:prstGeom prst="straightConnector1">
            <a:avLst/>
          </a:prstGeom>
          <a:noFill/>
          <a:ln cap="flat" cmpd="sng" w="9525">
            <a:solidFill>
              <a:schemeClr val="dk2"/>
            </a:solidFill>
            <a:prstDash val="solid"/>
            <a:round/>
            <a:headEnd len="med" w="med" type="none"/>
            <a:tailEnd len="med" w="med" type="triangle"/>
          </a:ln>
        </p:spPr>
      </p:cxnSp>
      <p:cxnSp>
        <p:nvCxnSpPr>
          <p:cNvPr id="267" name="Google Shape;267;p29"/>
          <p:cNvCxnSpPr>
            <a:stCxn id="259" idx="3"/>
            <a:endCxn id="249" idx="1"/>
          </p:cNvCxnSpPr>
          <p:nvPr/>
        </p:nvCxnSpPr>
        <p:spPr>
          <a:xfrm flipH="1" rot="10800000">
            <a:off x="1486673" y="2571786"/>
            <a:ext cx="2256000" cy="115500"/>
          </a:xfrm>
          <a:prstGeom prst="straightConnector1">
            <a:avLst/>
          </a:prstGeom>
          <a:noFill/>
          <a:ln cap="flat" cmpd="sng" w="9525">
            <a:solidFill>
              <a:schemeClr val="dk2"/>
            </a:solidFill>
            <a:prstDash val="solid"/>
            <a:round/>
            <a:headEnd len="med" w="med" type="none"/>
            <a:tailEnd len="med" w="med" type="triangle"/>
          </a:ln>
        </p:spPr>
      </p:cxnSp>
      <p:cxnSp>
        <p:nvCxnSpPr>
          <p:cNvPr id="268" name="Google Shape;268;p29"/>
          <p:cNvCxnSpPr>
            <a:stCxn id="261" idx="0"/>
            <a:endCxn id="249" idx="1"/>
          </p:cNvCxnSpPr>
          <p:nvPr/>
        </p:nvCxnSpPr>
        <p:spPr>
          <a:xfrm flipH="1" rot="10800000">
            <a:off x="2037824" y="2571692"/>
            <a:ext cx="1704900" cy="551100"/>
          </a:xfrm>
          <a:prstGeom prst="straightConnector1">
            <a:avLst/>
          </a:prstGeom>
          <a:noFill/>
          <a:ln cap="flat" cmpd="sng" w="9525">
            <a:solidFill>
              <a:schemeClr val="dk2"/>
            </a:solidFill>
            <a:prstDash val="solid"/>
            <a:round/>
            <a:headEnd len="med" w="med" type="none"/>
            <a:tailEnd len="med" w="med" type="triangle"/>
          </a:ln>
        </p:spPr>
      </p:cxnSp>
      <p:cxnSp>
        <p:nvCxnSpPr>
          <p:cNvPr id="269" name="Google Shape;269;p29"/>
          <p:cNvCxnSpPr>
            <a:stCxn id="262" idx="0"/>
            <a:endCxn id="249" idx="1"/>
          </p:cNvCxnSpPr>
          <p:nvPr/>
        </p:nvCxnSpPr>
        <p:spPr>
          <a:xfrm flipH="1" rot="10800000">
            <a:off x="2569137" y="2571620"/>
            <a:ext cx="1173600" cy="917700"/>
          </a:xfrm>
          <a:prstGeom prst="straightConnector1">
            <a:avLst/>
          </a:prstGeom>
          <a:noFill/>
          <a:ln cap="flat" cmpd="sng" w="9525">
            <a:solidFill>
              <a:schemeClr val="dk2"/>
            </a:solidFill>
            <a:prstDash val="solid"/>
            <a:round/>
            <a:headEnd len="med" w="med" type="none"/>
            <a:tailEnd len="med" w="med" type="triangle"/>
          </a:ln>
        </p:spPr>
      </p:cxnSp>
      <p:cxnSp>
        <p:nvCxnSpPr>
          <p:cNvPr id="270" name="Google Shape;270;p29"/>
          <p:cNvCxnSpPr>
            <a:stCxn id="263" idx="0"/>
            <a:endCxn id="249" idx="1"/>
          </p:cNvCxnSpPr>
          <p:nvPr/>
        </p:nvCxnSpPr>
        <p:spPr>
          <a:xfrm flipH="1" rot="10800000">
            <a:off x="3128162" y="2571870"/>
            <a:ext cx="614700" cy="1278300"/>
          </a:xfrm>
          <a:prstGeom prst="straightConnector1">
            <a:avLst/>
          </a:prstGeom>
          <a:noFill/>
          <a:ln cap="flat" cmpd="sng" w="9525">
            <a:solidFill>
              <a:schemeClr val="dk2"/>
            </a:solidFill>
            <a:prstDash val="solid"/>
            <a:round/>
            <a:headEnd len="med" w="med" type="none"/>
            <a:tailEnd len="med" w="med" type="triangle"/>
          </a:ln>
        </p:spPr>
      </p:cxnSp>
      <p:cxnSp>
        <p:nvCxnSpPr>
          <p:cNvPr id="271" name="Google Shape;271;p29"/>
          <p:cNvCxnSpPr>
            <a:stCxn id="263" idx="3"/>
            <a:endCxn id="249" idx="1"/>
          </p:cNvCxnSpPr>
          <p:nvPr/>
        </p:nvCxnSpPr>
        <p:spPr>
          <a:xfrm flipH="1" rot="10800000">
            <a:off x="3574511" y="2571614"/>
            <a:ext cx="168300" cy="1564500"/>
          </a:xfrm>
          <a:prstGeom prst="straightConnector1">
            <a:avLst/>
          </a:prstGeom>
          <a:noFill/>
          <a:ln cap="flat" cmpd="sng" w="9525">
            <a:solidFill>
              <a:schemeClr val="dk2"/>
            </a:solidFill>
            <a:prstDash val="solid"/>
            <a:round/>
            <a:headEnd len="med" w="med" type="none"/>
            <a:tailEnd len="med" w="med" type="triangle"/>
          </a:ln>
        </p:spPr>
      </p:cxnSp>
      <p:cxnSp>
        <p:nvCxnSpPr>
          <p:cNvPr id="272" name="Google Shape;272;p29"/>
          <p:cNvCxnSpPr>
            <a:stCxn id="265" idx="0"/>
            <a:endCxn id="249" idx="1"/>
          </p:cNvCxnSpPr>
          <p:nvPr/>
        </p:nvCxnSpPr>
        <p:spPr>
          <a:xfrm rot="10800000">
            <a:off x="3742862" y="2571820"/>
            <a:ext cx="382800" cy="1999800"/>
          </a:xfrm>
          <a:prstGeom prst="straightConnector1">
            <a:avLst/>
          </a:prstGeom>
          <a:noFill/>
          <a:ln cap="flat" cmpd="sng" w="9525">
            <a:solidFill>
              <a:schemeClr val="dk2"/>
            </a:solidFill>
            <a:prstDash val="solid"/>
            <a:round/>
            <a:headEnd len="med" w="med" type="none"/>
            <a:tailEnd len="med" w="med" type="triangle"/>
          </a:ln>
        </p:spPr>
      </p:cxnSp>
      <p:cxnSp>
        <p:nvCxnSpPr>
          <p:cNvPr id="273" name="Google Shape;273;p29"/>
          <p:cNvCxnSpPr/>
          <p:nvPr/>
        </p:nvCxnSpPr>
        <p:spPr>
          <a:xfrm flipH="1">
            <a:off x="3926950" y="585925"/>
            <a:ext cx="405600" cy="1797300"/>
          </a:xfrm>
          <a:prstGeom prst="straightConnector1">
            <a:avLst/>
          </a:prstGeom>
          <a:noFill/>
          <a:ln cap="flat" cmpd="sng" w="9525">
            <a:solidFill>
              <a:schemeClr val="dk2"/>
            </a:solidFill>
            <a:prstDash val="solid"/>
            <a:round/>
            <a:headEnd len="med" w="med" type="none"/>
            <a:tailEnd len="med" w="med" type="triangle"/>
          </a:ln>
        </p:spPr>
      </p:cxnSp>
      <p:cxnSp>
        <p:nvCxnSpPr>
          <p:cNvPr id="274" name="Google Shape;274;p29"/>
          <p:cNvCxnSpPr>
            <a:stCxn id="251" idx="1"/>
          </p:cNvCxnSpPr>
          <p:nvPr/>
        </p:nvCxnSpPr>
        <p:spPr>
          <a:xfrm flipH="1">
            <a:off x="3949375" y="784586"/>
            <a:ext cx="735300" cy="1564800"/>
          </a:xfrm>
          <a:prstGeom prst="straightConnector1">
            <a:avLst/>
          </a:prstGeom>
          <a:noFill/>
          <a:ln cap="flat" cmpd="sng" w="9525">
            <a:solidFill>
              <a:schemeClr val="dk2"/>
            </a:solidFill>
            <a:prstDash val="solid"/>
            <a:round/>
            <a:headEnd len="med" w="med" type="none"/>
            <a:tailEnd len="med" w="med" type="triangle"/>
          </a:ln>
        </p:spPr>
      </p:cxnSp>
      <p:cxnSp>
        <p:nvCxnSpPr>
          <p:cNvPr id="275" name="Google Shape;275;p29"/>
          <p:cNvCxnSpPr>
            <a:stCxn id="252" idx="1"/>
          </p:cNvCxnSpPr>
          <p:nvPr/>
        </p:nvCxnSpPr>
        <p:spPr>
          <a:xfrm flipH="1">
            <a:off x="3954950" y="1145186"/>
            <a:ext cx="1168200" cy="1204200"/>
          </a:xfrm>
          <a:prstGeom prst="straightConnector1">
            <a:avLst/>
          </a:prstGeom>
          <a:noFill/>
          <a:ln cap="flat" cmpd="sng" w="9525">
            <a:solidFill>
              <a:schemeClr val="dk2"/>
            </a:solidFill>
            <a:prstDash val="solid"/>
            <a:round/>
            <a:headEnd len="med" w="med" type="none"/>
            <a:tailEnd len="med" w="med" type="triangle"/>
          </a:ln>
        </p:spPr>
      </p:cxnSp>
      <p:cxnSp>
        <p:nvCxnSpPr>
          <p:cNvPr id="276" name="Google Shape;276;p29"/>
          <p:cNvCxnSpPr>
            <a:stCxn id="253" idx="1"/>
          </p:cNvCxnSpPr>
          <p:nvPr/>
        </p:nvCxnSpPr>
        <p:spPr>
          <a:xfrm flipH="1">
            <a:off x="3966475" y="1506036"/>
            <a:ext cx="1715700" cy="849000"/>
          </a:xfrm>
          <a:prstGeom prst="straightConnector1">
            <a:avLst/>
          </a:prstGeom>
          <a:noFill/>
          <a:ln cap="flat" cmpd="sng" w="9525">
            <a:solidFill>
              <a:schemeClr val="dk2"/>
            </a:solidFill>
            <a:prstDash val="solid"/>
            <a:round/>
            <a:headEnd len="med" w="med" type="none"/>
            <a:tailEnd len="med" w="med" type="triangle"/>
          </a:ln>
        </p:spPr>
      </p:cxnSp>
      <p:cxnSp>
        <p:nvCxnSpPr>
          <p:cNvPr id="277" name="Google Shape;277;p29"/>
          <p:cNvCxnSpPr>
            <a:stCxn id="254" idx="1"/>
          </p:cNvCxnSpPr>
          <p:nvPr/>
        </p:nvCxnSpPr>
        <p:spPr>
          <a:xfrm flipH="1">
            <a:off x="3983288" y="1872564"/>
            <a:ext cx="2230200" cy="476700"/>
          </a:xfrm>
          <a:prstGeom prst="straightConnector1">
            <a:avLst/>
          </a:prstGeom>
          <a:noFill/>
          <a:ln cap="flat" cmpd="sng" w="9525">
            <a:solidFill>
              <a:schemeClr val="dk2"/>
            </a:solidFill>
            <a:prstDash val="solid"/>
            <a:round/>
            <a:headEnd len="med" w="med" type="none"/>
            <a:tailEnd len="med" w="med" type="triangle"/>
          </a:ln>
        </p:spPr>
      </p:cxnSp>
      <p:cxnSp>
        <p:nvCxnSpPr>
          <p:cNvPr id="278" name="Google Shape;278;p29"/>
          <p:cNvCxnSpPr/>
          <p:nvPr/>
        </p:nvCxnSpPr>
        <p:spPr>
          <a:xfrm flipH="1">
            <a:off x="4000213" y="2233414"/>
            <a:ext cx="2772300" cy="93300"/>
          </a:xfrm>
          <a:prstGeom prst="straightConnector1">
            <a:avLst/>
          </a:prstGeom>
          <a:noFill/>
          <a:ln cap="flat" cmpd="sng" w="9525">
            <a:solidFill>
              <a:schemeClr val="dk2"/>
            </a:solidFill>
            <a:prstDash val="solid"/>
            <a:round/>
            <a:headEnd len="med" w="med" type="none"/>
            <a:tailEnd len="med" w="med" type="triangle"/>
          </a:ln>
        </p:spPr>
      </p:cxnSp>
      <p:cxnSp>
        <p:nvCxnSpPr>
          <p:cNvPr id="279" name="Google Shape;279;p29"/>
          <p:cNvCxnSpPr>
            <a:stCxn id="256" idx="2"/>
          </p:cNvCxnSpPr>
          <p:nvPr/>
        </p:nvCxnSpPr>
        <p:spPr>
          <a:xfrm rot="10800000">
            <a:off x="4129637" y="2755158"/>
            <a:ext cx="3527700" cy="124800"/>
          </a:xfrm>
          <a:prstGeom prst="straightConnector1">
            <a:avLst/>
          </a:prstGeom>
          <a:noFill/>
          <a:ln cap="flat" cmpd="sng" w="9525">
            <a:solidFill>
              <a:schemeClr val="dk2"/>
            </a:solidFill>
            <a:prstDash val="solid"/>
            <a:round/>
            <a:headEnd len="med" w="med" type="none"/>
            <a:tailEnd len="med" w="med" type="triangle"/>
          </a:ln>
        </p:spPr>
      </p:cxnSp>
      <p:cxnSp>
        <p:nvCxnSpPr>
          <p:cNvPr id="280" name="Google Shape;280;p29"/>
          <p:cNvCxnSpPr>
            <a:stCxn id="257" idx="2"/>
          </p:cNvCxnSpPr>
          <p:nvPr/>
        </p:nvCxnSpPr>
        <p:spPr>
          <a:xfrm rot="10800000">
            <a:off x="4163662" y="2755108"/>
            <a:ext cx="4052700" cy="485700"/>
          </a:xfrm>
          <a:prstGeom prst="straightConnector1">
            <a:avLst/>
          </a:prstGeom>
          <a:noFill/>
          <a:ln cap="flat" cmpd="sng" w="9525">
            <a:solidFill>
              <a:schemeClr val="dk2"/>
            </a:solidFill>
            <a:prstDash val="solid"/>
            <a:round/>
            <a:headEnd len="med" w="med" type="none"/>
            <a:tailEnd len="med" w="med" type="triangle"/>
          </a:ln>
        </p:spPr>
      </p:cxnSp>
      <p:pic>
        <p:nvPicPr>
          <p:cNvPr id="281" name="Google Shape;281;p29"/>
          <p:cNvPicPr preferRelativeResize="0"/>
          <p:nvPr/>
        </p:nvPicPr>
        <p:blipFill>
          <a:blip r:embed="rId5">
            <a:alphaModFix/>
          </a:blip>
          <a:stretch>
            <a:fillRect/>
          </a:stretch>
        </p:blipFill>
        <p:spPr>
          <a:xfrm>
            <a:off x="7363650" y="13275"/>
            <a:ext cx="1820775" cy="1365576"/>
          </a:xfrm>
          <a:prstGeom prst="rect">
            <a:avLst/>
          </a:prstGeom>
          <a:noFill/>
          <a:ln>
            <a:noFill/>
          </a:ln>
        </p:spPr>
      </p:pic>
      <p:pic>
        <p:nvPicPr>
          <p:cNvPr id="282" name="Google Shape;282;p29"/>
          <p:cNvPicPr preferRelativeResize="0"/>
          <p:nvPr/>
        </p:nvPicPr>
        <p:blipFill>
          <a:blip r:embed="rId5">
            <a:alphaModFix/>
          </a:blip>
          <a:stretch>
            <a:fillRect/>
          </a:stretch>
        </p:blipFill>
        <p:spPr>
          <a:xfrm>
            <a:off x="73525" y="3777925"/>
            <a:ext cx="1820775" cy="1365576"/>
          </a:xfrm>
          <a:prstGeom prst="rect">
            <a:avLst/>
          </a:prstGeom>
          <a:noFill/>
          <a:ln>
            <a:noFill/>
          </a:ln>
        </p:spPr>
      </p:pic>
      <p:sp>
        <p:nvSpPr>
          <p:cNvPr id="283" name="Google Shape;283;p29"/>
          <p:cNvSpPr txBox="1"/>
          <p:nvPr/>
        </p:nvSpPr>
        <p:spPr>
          <a:xfrm>
            <a:off x="291250" y="149575"/>
            <a:ext cx="2058600" cy="6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3300">
              <a:solidFill>
                <a:schemeClr val="dk2"/>
              </a:solidFill>
            </a:endParaRPr>
          </a:p>
        </p:txBody>
      </p:sp>
      <p:pic>
        <p:nvPicPr>
          <p:cNvPr id="284" name="Google Shape;284;p29"/>
          <p:cNvPicPr preferRelativeResize="0"/>
          <p:nvPr/>
        </p:nvPicPr>
        <p:blipFill>
          <a:blip r:embed="rId6">
            <a:alphaModFix/>
          </a:blip>
          <a:stretch>
            <a:fillRect/>
          </a:stretch>
        </p:blipFill>
        <p:spPr>
          <a:xfrm>
            <a:off x="2376365" y="845198"/>
            <a:ext cx="1298068" cy="1365575"/>
          </a:xfrm>
          <a:prstGeom prst="rect">
            <a:avLst/>
          </a:prstGeom>
          <a:noFill/>
          <a:ln>
            <a:noFill/>
          </a:ln>
        </p:spPr>
      </p:pic>
      <p:sp>
        <p:nvSpPr>
          <p:cNvPr id="285" name="Google Shape;285;p29"/>
          <p:cNvSpPr txBox="1"/>
          <p:nvPr/>
        </p:nvSpPr>
        <p:spPr>
          <a:xfrm>
            <a:off x="5979900" y="3937275"/>
            <a:ext cx="2196300" cy="63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100,00% van alle gemeentes &amp; </a:t>
            </a:r>
            <a:r>
              <a:rPr b="1" lang="en" sz="1800" u="sng">
                <a:solidFill>
                  <a:srgbClr val="FF0000"/>
                </a:solidFill>
              </a:rPr>
              <a:t>banken</a:t>
            </a:r>
            <a:endParaRPr b="1" sz="1800" u="sng">
              <a:solidFill>
                <a:srgbClr val="FF0000"/>
              </a:solidFill>
            </a:endParaRPr>
          </a:p>
        </p:txBody>
      </p:sp>
      <p:sp>
        <p:nvSpPr>
          <p:cNvPr id="286" name="Google Shape;286;p29"/>
          <p:cNvSpPr/>
          <p:nvPr/>
        </p:nvSpPr>
        <p:spPr>
          <a:xfrm>
            <a:off x="4160175" y="2960750"/>
            <a:ext cx="702375" cy="571875"/>
          </a:xfrm>
          <a:prstGeom prst="flowChartMagneticDisk">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87" name="Google Shape;287;p29"/>
          <p:cNvCxnSpPr/>
          <p:nvPr/>
        </p:nvCxnSpPr>
        <p:spPr>
          <a:xfrm rot="10800000">
            <a:off x="5120675" y="3527700"/>
            <a:ext cx="694200" cy="4551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pic>
        <p:nvPicPr>
          <p:cNvPr id="292" name="Google Shape;292;p30"/>
          <p:cNvPicPr preferRelativeResize="0"/>
          <p:nvPr/>
        </p:nvPicPr>
        <p:blipFill>
          <a:blip r:embed="rId3">
            <a:alphaModFix/>
          </a:blip>
          <a:stretch>
            <a:fillRect/>
          </a:stretch>
        </p:blipFill>
        <p:spPr>
          <a:xfrm>
            <a:off x="0" y="0"/>
            <a:ext cx="5895975" cy="4124325"/>
          </a:xfrm>
          <a:prstGeom prst="rect">
            <a:avLst/>
          </a:prstGeom>
          <a:noFill/>
          <a:ln>
            <a:noFill/>
          </a:ln>
        </p:spPr>
      </p:pic>
      <p:pic>
        <p:nvPicPr>
          <p:cNvPr id="293" name="Google Shape;293;p30"/>
          <p:cNvPicPr preferRelativeResize="0"/>
          <p:nvPr/>
        </p:nvPicPr>
        <p:blipFill>
          <a:blip r:embed="rId4">
            <a:alphaModFix/>
          </a:blip>
          <a:stretch>
            <a:fillRect/>
          </a:stretch>
        </p:blipFill>
        <p:spPr>
          <a:xfrm>
            <a:off x="2268325" y="3653026"/>
            <a:ext cx="6852125" cy="14619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id="298" name="Google Shape;298;p31"/>
          <p:cNvPicPr preferRelativeResize="0"/>
          <p:nvPr/>
        </p:nvPicPr>
        <p:blipFill>
          <a:blip r:embed="rId3">
            <a:alphaModFix/>
          </a:blip>
          <a:stretch>
            <a:fillRect/>
          </a:stretch>
        </p:blipFill>
        <p:spPr>
          <a:xfrm>
            <a:off x="0" y="0"/>
            <a:ext cx="5217642" cy="5143501"/>
          </a:xfrm>
          <a:prstGeom prst="rect">
            <a:avLst/>
          </a:prstGeom>
          <a:noFill/>
          <a:ln>
            <a:noFill/>
          </a:ln>
        </p:spPr>
      </p:pic>
      <p:sp>
        <p:nvSpPr>
          <p:cNvPr id="299" name="Google Shape;299;p31"/>
          <p:cNvSpPr txBox="1"/>
          <p:nvPr/>
        </p:nvSpPr>
        <p:spPr>
          <a:xfrm>
            <a:off x="5649050" y="967150"/>
            <a:ext cx="35169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Dit is echt een vreemde situatie</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b="1" lang="en" sz="1800">
                <a:solidFill>
                  <a:schemeClr val="dk2"/>
                </a:solidFill>
              </a:rPr>
              <a:t>Advocatenkantoren die rechtszaken voeren tegen Microsoft, op Microsoft servers.</a:t>
            </a:r>
            <a:endParaRPr b="1"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Overheden die beleid maken over de VS.. op servers van de VS</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b="1" lang="en" sz="1800">
                <a:solidFill>
                  <a:schemeClr val="dk2"/>
                </a:solidFill>
              </a:rPr>
              <a:t>Een heel continent dat z’n data niet meer binnen kan houden</a:t>
            </a:r>
            <a:endParaRPr b="1" sz="1800">
              <a:solidFill>
                <a:schemeClr val="dk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350625" y="3745271"/>
            <a:ext cx="1735592" cy="232133"/>
          </a:xfrm>
          <a:prstGeom prst="rect">
            <a:avLst/>
          </a:prstGeom>
          <a:noFill/>
          <a:ln>
            <a:noFill/>
          </a:ln>
        </p:spPr>
      </p:pic>
      <p:pic>
        <p:nvPicPr>
          <p:cNvPr id="62" name="Google Shape;62;p14"/>
          <p:cNvPicPr preferRelativeResize="0"/>
          <p:nvPr/>
        </p:nvPicPr>
        <p:blipFill>
          <a:blip r:embed="rId4">
            <a:alphaModFix/>
          </a:blip>
          <a:stretch>
            <a:fillRect/>
          </a:stretch>
        </p:blipFill>
        <p:spPr>
          <a:xfrm>
            <a:off x="1840733" y="2761119"/>
            <a:ext cx="779302" cy="914829"/>
          </a:xfrm>
          <a:prstGeom prst="rect">
            <a:avLst/>
          </a:prstGeom>
          <a:noFill/>
          <a:ln>
            <a:noFill/>
          </a:ln>
        </p:spPr>
      </p:pic>
      <p:pic>
        <p:nvPicPr>
          <p:cNvPr id="63" name="Google Shape;63;p14"/>
          <p:cNvPicPr preferRelativeResize="0"/>
          <p:nvPr/>
        </p:nvPicPr>
        <p:blipFill>
          <a:blip r:embed="rId5">
            <a:alphaModFix/>
          </a:blip>
          <a:stretch>
            <a:fillRect/>
          </a:stretch>
        </p:blipFill>
        <p:spPr>
          <a:xfrm>
            <a:off x="2824484" y="3020118"/>
            <a:ext cx="2363801" cy="396832"/>
          </a:xfrm>
          <a:prstGeom prst="rect">
            <a:avLst/>
          </a:prstGeom>
          <a:noFill/>
          <a:ln>
            <a:noFill/>
          </a:ln>
        </p:spPr>
      </p:pic>
      <p:pic>
        <p:nvPicPr>
          <p:cNvPr id="64" name="Google Shape;64;p14"/>
          <p:cNvPicPr preferRelativeResize="0"/>
          <p:nvPr/>
        </p:nvPicPr>
        <p:blipFill>
          <a:blip r:embed="rId6">
            <a:alphaModFix/>
          </a:blip>
          <a:stretch>
            <a:fillRect/>
          </a:stretch>
        </p:blipFill>
        <p:spPr>
          <a:xfrm>
            <a:off x="0" y="4169865"/>
            <a:ext cx="1380550" cy="668835"/>
          </a:xfrm>
          <a:prstGeom prst="rect">
            <a:avLst/>
          </a:prstGeom>
          <a:noFill/>
          <a:ln>
            <a:noFill/>
          </a:ln>
        </p:spPr>
      </p:pic>
      <p:pic>
        <p:nvPicPr>
          <p:cNvPr id="65" name="Google Shape;65;p14"/>
          <p:cNvPicPr preferRelativeResize="0"/>
          <p:nvPr/>
        </p:nvPicPr>
        <p:blipFill>
          <a:blip r:embed="rId6">
            <a:alphaModFix/>
          </a:blip>
          <a:stretch>
            <a:fillRect/>
          </a:stretch>
        </p:blipFill>
        <p:spPr>
          <a:xfrm>
            <a:off x="4396451" y="2302658"/>
            <a:ext cx="1380550" cy="668835"/>
          </a:xfrm>
          <a:prstGeom prst="rect">
            <a:avLst/>
          </a:prstGeom>
          <a:noFill/>
          <a:ln>
            <a:noFill/>
          </a:ln>
        </p:spPr>
      </p:pic>
      <p:pic>
        <p:nvPicPr>
          <p:cNvPr id="66" name="Google Shape;66;p14"/>
          <p:cNvPicPr preferRelativeResize="0"/>
          <p:nvPr/>
        </p:nvPicPr>
        <p:blipFill>
          <a:blip r:embed="rId7">
            <a:alphaModFix/>
          </a:blip>
          <a:stretch>
            <a:fillRect/>
          </a:stretch>
        </p:blipFill>
        <p:spPr>
          <a:xfrm>
            <a:off x="6938438" y="1061649"/>
            <a:ext cx="902690" cy="914830"/>
          </a:xfrm>
          <a:prstGeom prst="rect">
            <a:avLst/>
          </a:prstGeom>
          <a:noFill/>
          <a:ln>
            <a:noFill/>
          </a:ln>
        </p:spPr>
      </p:pic>
      <p:pic>
        <p:nvPicPr>
          <p:cNvPr id="67" name="Google Shape;67;p14"/>
          <p:cNvPicPr preferRelativeResize="0"/>
          <p:nvPr/>
        </p:nvPicPr>
        <p:blipFill>
          <a:blip r:embed="rId3">
            <a:alphaModFix/>
          </a:blip>
          <a:stretch>
            <a:fillRect/>
          </a:stretch>
        </p:blipFill>
        <p:spPr>
          <a:xfrm>
            <a:off x="2945270" y="3745271"/>
            <a:ext cx="1735592" cy="232133"/>
          </a:xfrm>
          <a:prstGeom prst="rect">
            <a:avLst/>
          </a:prstGeom>
          <a:noFill/>
          <a:ln>
            <a:noFill/>
          </a:ln>
        </p:spPr>
      </p:pic>
      <p:pic>
        <p:nvPicPr>
          <p:cNvPr id="68" name="Google Shape;68;p14"/>
          <p:cNvPicPr preferRelativeResize="0"/>
          <p:nvPr/>
        </p:nvPicPr>
        <p:blipFill>
          <a:blip r:embed="rId3">
            <a:alphaModFix/>
          </a:blip>
          <a:stretch>
            <a:fillRect/>
          </a:stretch>
        </p:blipFill>
        <p:spPr>
          <a:xfrm>
            <a:off x="5507866" y="1864721"/>
            <a:ext cx="1735592" cy="232133"/>
          </a:xfrm>
          <a:prstGeom prst="rect">
            <a:avLst/>
          </a:prstGeom>
          <a:noFill/>
          <a:ln>
            <a:noFill/>
          </a:ln>
        </p:spPr>
      </p:pic>
      <p:pic>
        <p:nvPicPr>
          <p:cNvPr id="69" name="Google Shape;69;p14"/>
          <p:cNvPicPr preferRelativeResize="0"/>
          <p:nvPr/>
        </p:nvPicPr>
        <p:blipFill>
          <a:blip r:embed="rId8">
            <a:alphaModFix/>
          </a:blip>
          <a:stretch>
            <a:fillRect/>
          </a:stretch>
        </p:blipFill>
        <p:spPr>
          <a:xfrm>
            <a:off x="4863881" y="2145648"/>
            <a:ext cx="869262" cy="486783"/>
          </a:xfrm>
          <a:prstGeom prst="rect">
            <a:avLst/>
          </a:prstGeom>
          <a:noFill/>
          <a:ln>
            <a:noFill/>
          </a:ln>
        </p:spPr>
      </p:pic>
      <p:pic>
        <p:nvPicPr>
          <p:cNvPr id="70" name="Google Shape;70;p14"/>
          <p:cNvPicPr preferRelativeResize="0"/>
          <p:nvPr/>
        </p:nvPicPr>
        <p:blipFill>
          <a:blip r:embed="rId9">
            <a:alphaModFix/>
          </a:blip>
          <a:stretch>
            <a:fillRect/>
          </a:stretch>
        </p:blipFill>
        <p:spPr>
          <a:xfrm>
            <a:off x="5910947" y="726994"/>
            <a:ext cx="2363796" cy="424744"/>
          </a:xfrm>
          <a:prstGeom prst="rect">
            <a:avLst/>
          </a:prstGeom>
          <a:noFill/>
          <a:ln>
            <a:noFill/>
          </a:ln>
        </p:spPr>
      </p:pic>
      <p:pic>
        <p:nvPicPr>
          <p:cNvPr id="71" name="Google Shape;71;p14"/>
          <p:cNvPicPr preferRelativeResize="0"/>
          <p:nvPr/>
        </p:nvPicPr>
        <p:blipFill>
          <a:blip r:embed="rId8">
            <a:alphaModFix/>
          </a:blip>
          <a:stretch>
            <a:fillRect/>
          </a:stretch>
        </p:blipFill>
        <p:spPr>
          <a:xfrm>
            <a:off x="8274738" y="422199"/>
            <a:ext cx="869262" cy="486783"/>
          </a:xfrm>
          <a:prstGeom prst="rect">
            <a:avLst/>
          </a:prstGeom>
          <a:noFill/>
          <a:ln>
            <a:noFill/>
          </a:ln>
        </p:spPr>
      </p:pic>
      <p:pic>
        <p:nvPicPr>
          <p:cNvPr id="72" name="Google Shape;72;p14"/>
          <p:cNvPicPr preferRelativeResize="0"/>
          <p:nvPr/>
        </p:nvPicPr>
        <p:blipFill>
          <a:blip r:embed="rId10">
            <a:alphaModFix/>
          </a:blip>
          <a:stretch>
            <a:fillRect/>
          </a:stretch>
        </p:blipFill>
        <p:spPr>
          <a:xfrm>
            <a:off x="8162650" y="75500"/>
            <a:ext cx="981350" cy="289900"/>
          </a:xfrm>
          <a:prstGeom prst="rect">
            <a:avLst/>
          </a:prstGeom>
          <a:noFill/>
          <a:ln>
            <a:noFill/>
          </a:ln>
        </p:spPr>
      </p:pic>
      <p:pic>
        <p:nvPicPr>
          <p:cNvPr id="73" name="Google Shape;73;p14"/>
          <p:cNvPicPr preferRelativeResize="0"/>
          <p:nvPr/>
        </p:nvPicPr>
        <p:blipFill>
          <a:blip r:embed="rId11">
            <a:alphaModFix/>
          </a:blip>
          <a:stretch>
            <a:fillRect/>
          </a:stretch>
        </p:blipFill>
        <p:spPr>
          <a:xfrm>
            <a:off x="8479660" y="965774"/>
            <a:ext cx="347326" cy="232125"/>
          </a:xfrm>
          <a:prstGeom prst="rect">
            <a:avLst/>
          </a:prstGeom>
          <a:noFill/>
          <a:ln>
            <a:noFill/>
          </a:ln>
        </p:spPr>
      </p:pic>
      <p:pic>
        <p:nvPicPr>
          <p:cNvPr id="74" name="Google Shape;74;p14"/>
          <p:cNvPicPr preferRelativeResize="0"/>
          <p:nvPr/>
        </p:nvPicPr>
        <p:blipFill>
          <a:blip r:embed="rId12">
            <a:alphaModFix/>
          </a:blip>
          <a:stretch>
            <a:fillRect/>
          </a:stretch>
        </p:blipFill>
        <p:spPr>
          <a:xfrm>
            <a:off x="8826985" y="965781"/>
            <a:ext cx="232140" cy="232125"/>
          </a:xfrm>
          <a:prstGeom prst="rect">
            <a:avLst/>
          </a:prstGeom>
          <a:noFill/>
          <a:ln>
            <a:noFill/>
          </a:ln>
        </p:spPr>
      </p:pic>
      <p:pic>
        <p:nvPicPr>
          <p:cNvPr id="75" name="Google Shape;75;p14"/>
          <p:cNvPicPr preferRelativeResize="0"/>
          <p:nvPr/>
        </p:nvPicPr>
        <p:blipFill>
          <a:blip r:embed="rId13">
            <a:alphaModFix/>
          </a:blip>
          <a:stretch>
            <a:fillRect/>
          </a:stretch>
        </p:blipFill>
        <p:spPr>
          <a:xfrm>
            <a:off x="8382314" y="1254699"/>
            <a:ext cx="721436" cy="289900"/>
          </a:xfrm>
          <a:prstGeom prst="rect">
            <a:avLst/>
          </a:prstGeom>
          <a:noFill/>
          <a:ln>
            <a:noFill/>
          </a:ln>
        </p:spPr>
      </p:pic>
      <p:pic>
        <p:nvPicPr>
          <p:cNvPr id="76" name="Google Shape;76;p14"/>
          <p:cNvPicPr preferRelativeResize="0"/>
          <p:nvPr/>
        </p:nvPicPr>
        <p:blipFill>
          <a:blip r:embed="rId14">
            <a:alphaModFix/>
          </a:blip>
          <a:stretch>
            <a:fillRect/>
          </a:stretch>
        </p:blipFill>
        <p:spPr>
          <a:xfrm>
            <a:off x="7243451" y="204174"/>
            <a:ext cx="941102" cy="52283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cxnSp>
        <p:nvCxnSpPr>
          <p:cNvPr id="304" name="Google Shape;304;p32"/>
          <p:cNvCxnSpPr/>
          <p:nvPr/>
        </p:nvCxnSpPr>
        <p:spPr>
          <a:xfrm rot="10800000">
            <a:off x="4329753" y="1751582"/>
            <a:ext cx="0" cy="2674200"/>
          </a:xfrm>
          <a:prstGeom prst="straightConnector1">
            <a:avLst/>
          </a:prstGeom>
          <a:noFill/>
          <a:ln cap="flat" cmpd="sng" w="19050">
            <a:solidFill>
              <a:schemeClr val="dk2"/>
            </a:solidFill>
            <a:prstDash val="solid"/>
            <a:round/>
            <a:headEnd len="med" w="med" type="none"/>
            <a:tailEnd len="med" w="med" type="none"/>
          </a:ln>
        </p:spPr>
      </p:cxnSp>
      <p:cxnSp>
        <p:nvCxnSpPr>
          <p:cNvPr id="305" name="Google Shape;305;p32"/>
          <p:cNvCxnSpPr/>
          <p:nvPr/>
        </p:nvCxnSpPr>
        <p:spPr>
          <a:xfrm rot="10800000">
            <a:off x="7148854" y="1499703"/>
            <a:ext cx="5100" cy="2981700"/>
          </a:xfrm>
          <a:prstGeom prst="straightConnector1">
            <a:avLst/>
          </a:prstGeom>
          <a:noFill/>
          <a:ln cap="flat" cmpd="sng" w="19050">
            <a:solidFill>
              <a:schemeClr val="dk2"/>
            </a:solidFill>
            <a:prstDash val="solid"/>
            <a:round/>
            <a:headEnd len="med" w="med" type="none"/>
            <a:tailEnd len="med" w="med" type="none"/>
          </a:ln>
        </p:spPr>
      </p:cxnSp>
      <p:cxnSp>
        <p:nvCxnSpPr>
          <p:cNvPr id="306" name="Google Shape;306;p32"/>
          <p:cNvCxnSpPr/>
          <p:nvPr/>
        </p:nvCxnSpPr>
        <p:spPr>
          <a:xfrm flipH="1" rot="10800000">
            <a:off x="3631325" y="1430479"/>
            <a:ext cx="4115100" cy="396600"/>
          </a:xfrm>
          <a:prstGeom prst="straightConnector1">
            <a:avLst/>
          </a:prstGeom>
          <a:noFill/>
          <a:ln cap="flat" cmpd="sng" w="28575">
            <a:solidFill>
              <a:schemeClr val="dk2"/>
            </a:solidFill>
            <a:prstDash val="solid"/>
            <a:round/>
            <a:headEnd len="med" w="med" type="none"/>
            <a:tailEnd len="med" w="med" type="none"/>
          </a:ln>
        </p:spPr>
      </p:cxnSp>
      <p:pic>
        <p:nvPicPr>
          <p:cNvPr id="307" name="Google Shape;307;p32"/>
          <p:cNvPicPr preferRelativeResize="0"/>
          <p:nvPr/>
        </p:nvPicPr>
        <p:blipFill>
          <a:blip r:embed="rId3">
            <a:alphaModFix/>
          </a:blip>
          <a:stretch>
            <a:fillRect/>
          </a:stretch>
        </p:blipFill>
        <p:spPr>
          <a:xfrm>
            <a:off x="4495977" y="2333431"/>
            <a:ext cx="2385796" cy="438928"/>
          </a:xfrm>
          <a:prstGeom prst="rect">
            <a:avLst/>
          </a:prstGeom>
          <a:noFill/>
          <a:ln>
            <a:noFill/>
          </a:ln>
        </p:spPr>
      </p:pic>
      <p:pic>
        <p:nvPicPr>
          <p:cNvPr id="308" name="Google Shape;308;p32"/>
          <p:cNvPicPr preferRelativeResize="0"/>
          <p:nvPr/>
        </p:nvPicPr>
        <p:blipFill>
          <a:blip r:embed="rId4">
            <a:alphaModFix/>
          </a:blip>
          <a:stretch>
            <a:fillRect/>
          </a:stretch>
        </p:blipFill>
        <p:spPr>
          <a:xfrm>
            <a:off x="4698686" y="1905677"/>
            <a:ext cx="1980379" cy="325993"/>
          </a:xfrm>
          <a:prstGeom prst="rect">
            <a:avLst/>
          </a:prstGeom>
          <a:noFill/>
          <a:ln>
            <a:noFill/>
          </a:ln>
        </p:spPr>
      </p:pic>
      <p:sp>
        <p:nvSpPr>
          <p:cNvPr id="309" name="Google Shape;309;p32"/>
          <p:cNvSpPr/>
          <p:nvPr/>
        </p:nvSpPr>
        <p:spPr>
          <a:xfrm>
            <a:off x="1397575" y="1858933"/>
            <a:ext cx="2233656" cy="1266624"/>
          </a:xfrm>
          <a:prstGeom prst="cloud">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10" name="Google Shape;310;p32"/>
          <p:cNvPicPr preferRelativeResize="0"/>
          <p:nvPr/>
        </p:nvPicPr>
        <p:blipFill>
          <a:blip r:embed="rId5">
            <a:alphaModFix/>
          </a:blip>
          <a:stretch>
            <a:fillRect/>
          </a:stretch>
        </p:blipFill>
        <p:spPr>
          <a:xfrm>
            <a:off x="2046893" y="2017930"/>
            <a:ext cx="935015" cy="713241"/>
          </a:xfrm>
          <a:prstGeom prst="rect">
            <a:avLst/>
          </a:prstGeom>
          <a:noFill/>
          <a:ln>
            <a:noFill/>
          </a:ln>
        </p:spPr>
      </p:pic>
      <p:pic>
        <p:nvPicPr>
          <p:cNvPr id="311" name="Google Shape;311;p32"/>
          <p:cNvPicPr preferRelativeResize="0"/>
          <p:nvPr/>
        </p:nvPicPr>
        <p:blipFill>
          <a:blip r:embed="rId6">
            <a:alphaModFix/>
          </a:blip>
          <a:stretch>
            <a:fillRect/>
          </a:stretch>
        </p:blipFill>
        <p:spPr>
          <a:xfrm>
            <a:off x="1660647" y="3358364"/>
            <a:ext cx="1783119" cy="1784599"/>
          </a:xfrm>
          <a:prstGeom prst="rect">
            <a:avLst/>
          </a:prstGeom>
          <a:noFill/>
          <a:ln>
            <a:noFill/>
          </a:ln>
        </p:spPr>
      </p:pic>
      <p:pic>
        <p:nvPicPr>
          <p:cNvPr id="312" name="Google Shape;312;p32"/>
          <p:cNvPicPr preferRelativeResize="0"/>
          <p:nvPr/>
        </p:nvPicPr>
        <p:blipFill>
          <a:blip r:embed="rId7">
            <a:alphaModFix/>
          </a:blip>
          <a:stretch>
            <a:fillRect/>
          </a:stretch>
        </p:blipFill>
        <p:spPr>
          <a:xfrm>
            <a:off x="4324869" y="958708"/>
            <a:ext cx="681981" cy="681981"/>
          </a:xfrm>
          <a:prstGeom prst="rect">
            <a:avLst/>
          </a:prstGeom>
          <a:noFill/>
          <a:ln>
            <a:noFill/>
          </a:ln>
        </p:spPr>
      </p:pic>
      <p:pic>
        <p:nvPicPr>
          <p:cNvPr id="313" name="Google Shape;313;p32"/>
          <p:cNvPicPr preferRelativeResize="0"/>
          <p:nvPr/>
        </p:nvPicPr>
        <p:blipFill>
          <a:blip r:embed="rId8">
            <a:alphaModFix/>
          </a:blip>
          <a:stretch>
            <a:fillRect/>
          </a:stretch>
        </p:blipFill>
        <p:spPr>
          <a:xfrm>
            <a:off x="5344331" y="939091"/>
            <a:ext cx="593778" cy="560608"/>
          </a:xfrm>
          <a:prstGeom prst="rect">
            <a:avLst/>
          </a:prstGeom>
          <a:noFill/>
          <a:ln>
            <a:noFill/>
          </a:ln>
        </p:spPr>
      </p:pic>
      <p:pic>
        <p:nvPicPr>
          <p:cNvPr id="314" name="Google Shape;314;p32"/>
          <p:cNvPicPr preferRelativeResize="0"/>
          <p:nvPr/>
        </p:nvPicPr>
        <p:blipFill>
          <a:blip r:embed="rId9">
            <a:alphaModFix/>
          </a:blip>
          <a:stretch>
            <a:fillRect/>
          </a:stretch>
        </p:blipFill>
        <p:spPr>
          <a:xfrm>
            <a:off x="6225080" y="762537"/>
            <a:ext cx="681981" cy="620603"/>
          </a:xfrm>
          <a:prstGeom prst="rect">
            <a:avLst/>
          </a:prstGeom>
          <a:noFill/>
          <a:ln>
            <a:noFill/>
          </a:ln>
        </p:spPr>
      </p:pic>
      <p:sp>
        <p:nvSpPr>
          <p:cNvPr id="315" name="Google Shape;315;p32"/>
          <p:cNvSpPr/>
          <p:nvPr/>
        </p:nvSpPr>
        <p:spPr>
          <a:xfrm>
            <a:off x="2681188" y="1317409"/>
            <a:ext cx="1491252" cy="434152"/>
          </a:xfrm>
          <a:custGeom>
            <a:rect b="b" l="l" r="r" t="t"/>
            <a:pathLst>
              <a:path extrusionOk="0" h="14097" w="54755">
                <a:moveTo>
                  <a:pt x="54755" y="0"/>
                </a:moveTo>
                <a:cubicBezTo>
                  <a:pt x="47672" y="715"/>
                  <a:pt x="21385" y="1941"/>
                  <a:pt x="12259" y="4290"/>
                </a:cubicBezTo>
                <a:cubicBezTo>
                  <a:pt x="3133" y="6640"/>
                  <a:pt x="2043" y="12463"/>
                  <a:pt x="0" y="14097"/>
                </a:cubicBezTo>
              </a:path>
            </a:pathLst>
          </a:custGeom>
          <a:noFill/>
          <a:ln cap="flat" cmpd="sng" w="9525">
            <a:solidFill>
              <a:schemeClr val="dk2"/>
            </a:solidFill>
            <a:prstDash val="dash"/>
            <a:round/>
            <a:headEnd len="med" w="med" type="none"/>
            <a:tailEnd len="med" w="med" type="triangle"/>
          </a:ln>
        </p:spPr>
      </p:sp>
      <p:pic>
        <p:nvPicPr>
          <p:cNvPr id="316" name="Google Shape;316;p32"/>
          <p:cNvPicPr preferRelativeResize="0"/>
          <p:nvPr/>
        </p:nvPicPr>
        <p:blipFill>
          <a:blip r:embed="rId10">
            <a:alphaModFix/>
          </a:blip>
          <a:stretch>
            <a:fillRect/>
          </a:stretch>
        </p:blipFill>
        <p:spPr>
          <a:xfrm>
            <a:off x="7809747" y="-2"/>
            <a:ext cx="1356850" cy="904550"/>
          </a:xfrm>
          <a:prstGeom prst="rect">
            <a:avLst/>
          </a:prstGeom>
          <a:noFill/>
          <a:ln>
            <a:noFill/>
          </a:ln>
        </p:spPr>
      </p:pic>
      <p:sp>
        <p:nvSpPr>
          <p:cNvPr id="317" name="Google Shape;317;p32"/>
          <p:cNvSpPr txBox="1"/>
          <p:nvPr/>
        </p:nvSpPr>
        <p:spPr>
          <a:xfrm>
            <a:off x="1916230" y="2554261"/>
            <a:ext cx="1246500" cy="43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OneDrive</a:t>
            </a:r>
            <a:endParaRPr sz="1800">
              <a:solidFill>
                <a:schemeClr val="dk2"/>
              </a:solidFill>
            </a:endParaRPr>
          </a:p>
        </p:txBody>
      </p:sp>
      <p:sp>
        <p:nvSpPr>
          <p:cNvPr id="318" name="Google Shape;318;p32"/>
          <p:cNvSpPr txBox="1"/>
          <p:nvPr/>
        </p:nvSpPr>
        <p:spPr>
          <a:xfrm>
            <a:off x="6086913" y="4127175"/>
            <a:ext cx="30000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rPr>
              <a:t>Een heel continent dat z’n data niet meer binnen kan houden</a:t>
            </a:r>
            <a:endParaRPr b="1" sz="1800">
              <a:solidFill>
                <a:schemeClr val="dk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33"/>
          <p:cNvSpPr txBox="1"/>
          <p:nvPr/>
        </p:nvSpPr>
        <p:spPr>
          <a:xfrm>
            <a:off x="0" y="0"/>
            <a:ext cx="8546700" cy="455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rPr>
              <a:t>HET MAAKT NIET UIT WAAR DE SERVERS STAAN</a:t>
            </a:r>
            <a:endParaRPr b="1"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	ALS ER AMERIKANEN IN HET SPEL ZIJN</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		HOE INDIRECT OOK</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			DAN GELDT DE US-CLOUD ACT GEWOON </a:t>
            </a:r>
            <a:r>
              <a:rPr b="1" lang="en" sz="1800">
                <a:solidFill>
                  <a:schemeClr val="dk2"/>
                </a:solidFill>
              </a:rPr>
              <a:t>(&amp; SECTION 702)</a:t>
            </a:r>
            <a:endParaRPr b="1"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				</a:t>
            </a:r>
            <a:r>
              <a:rPr b="1" lang="en" sz="1800">
                <a:solidFill>
                  <a:schemeClr val="dk2"/>
                </a:solidFill>
              </a:rPr>
              <a:t>EN KAN MEN BIJ ONZE</a:t>
            </a:r>
            <a:endParaRPr b="1" sz="1800">
              <a:solidFill>
                <a:schemeClr val="dk2"/>
              </a:solidFill>
            </a:endParaRPr>
          </a:p>
          <a:p>
            <a:pPr indent="0" lvl="0" marL="0" rtl="0" algn="l">
              <a:spcBef>
                <a:spcPts val="0"/>
              </a:spcBef>
              <a:spcAft>
                <a:spcPts val="0"/>
              </a:spcAft>
              <a:buNone/>
            </a:pPr>
            <a:r>
              <a:rPr b="1" lang="en" sz="1800">
                <a:solidFill>
                  <a:schemeClr val="dk2"/>
                </a:solidFill>
              </a:rPr>
              <a:t>				DATA</a:t>
            </a:r>
            <a:endParaRPr b="1" sz="1800">
              <a:solidFill>
                <a:schemeClr val="dk2"/>
              </a:solidFill>
            </a:endParaRPr>
          </a:p>
        </p:txBody>
      </p:sp>
      <p:pic>
        <p:nvPicPr>
          <p:cNvPr id="324" name="Google Shape;324;p33"/>
          <p:cNvPicPr preferRelativeResize="0"/>
          <p:nvPr/>
        </p:nvPicPr>
        <p:blipFill>
          <a:blip r:embed="rId3">
            <a:alphaModFix/>
          </a:blip>
          <a:stretch>
            <a:fillRect/>
          </a:stretch>
        </p:blipFill>
        <p:spPr>
          <a:xfrm>
            <a:off x="4905927" y="2334650"/>
            <a:ext cx="4238075" cy="2808850"/>
          </a:xfrm>
          <a:prstGeom prst="rect">
            <a:avLst/>
          </a:prstGeom>
          <a:noFill/>
          <a:ln>
            <a:noFill/>
          </a:ln>
        </p:spPr>
      </p:pic>
      <p:pic>
        <p:nvPicPr>
          <p:cNvPr id="325" name="Google Shape;325;p33"/>
          <p:cNvPicPr preferRelativeResize="0"/>
          <p:nvPr/>
        </p:nvPicPr>
        <p:blipFill>
          <a:blip r:embed="rId4">
            <a:alphaModFix/>
          </a:blip>
          <a:stretch>
            <a:fillRect/>
          </a:stretch>
        </p:blipFill>
        <p:spPr>
          <a:xfrm>
            <a:off x="0" y="3118050"/>
            <a:ext cx="4651975" cy="2025450"/>
          </a:xfrm>
          <a:prstGeom prst="rect">
            <a:avLst/>
          </a:prstGeom>
          <a:noFill/>
          <a:ln>
            <a:noFill/>
          </a:ln>
        </p:spPr>
      </p:pic>
      <p:sp>
        <p:nvSpPr>
          <p:cNvPr id="326" name="Google Shape;326;p33"/>
          <p:cNvSpPr txBox="1"/>
          <p:nvPr/>
        </p:nvSpPr>
        <p:spPr>
          <a:xfrm>
            <a:off x="6183350" y="0"/>
            <a:ext cx="30000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“This amount has been on a gradually rising trend with budget requests in 2020 and 2022 of US$62.7 billion and </a:t>
            </a:r>
            <a:r>
              <a:rPr b="1" lang="en"/>
              <a:t>US$65.7 billion</a:t>
            </a:r>
            <a:r>
              <a:rPr lang="en"/>
              <a:t> respectively”</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id="331" name="Google Shape;331;p34"/>
          <p:cNvPicPr preferRelativeResize="0"/>
          <p:nvPr/>
        </p:nvPicPr>
        <p:blipFill>
          <a:blip r:embed="rId3">
            <a:alphaModFix/>
          </a:blip>
          <a:stretch>
            <a:fillRect/>
          </a:stretch>
        </p:blipFill>
        <p:spPr>
          <a:xfrm>
            <a:off x="0" y="0"/>
            <a:ext cx="7024439" cy="5143500"/>
          </a:xfrm>
          <a:prstGeom prst="rect">
            <a:avLst/>
          </a:prstGeom>
          <a:noFill/>
          <a:ln>
            <a:noFill/>
          </a:ln>
        </p:spPr>
      </p:pic>
      <p:sp>
        <p:nvSpPr>
          <p:cNvPr id="332" name="Google Shape;332;p34"/>
          <p:cNvSpPr txBox="1"/>
          <p:nvPr/>
        </p:nvSpPr>
        <p:spPr>
          <a:xfrm>
            <a:off x="7175775" y="302550"/>
            <a:ext cx="19809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Maar de speciale servers in de EU dan?</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En de AVG/GDPR?</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Amerikaans recht gaat BOVEN ons recht.</a:t>
            </a:r>
            <a:endParaRPr sz="1800">
              <a:solidFill>
                <a:schemeClr val="dk2"/>
              </a:solidFill>
            </a:endParaRPr>
          </a:p>
        </p:txBody>
      </p:sp>
      <p:sp>
        <p:nvSpPr>
          <p:cNvPr id="333" name="Google Shape;333;p34"/>
          <p:cNvSpPr/>
          <p:nvPr/>
        </p:nvSpPr>
        <p:spPr>
          <a:xfrm>
            <a:off x="1301575" y="1998050"/>
            <a:ext cx="1084800" cy="2910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35"/>
          <p:cNvSpPr txBox="1"/>
          <p:nvPr/>
        </p:nvSpPr>
        <p:spPr>
          <a:xfrm>
            <a:off x="0" y="0"/>
            <a:ext cx="8151900" cy="492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800">
                <a:solidFill>
                  <a:srgbClr val="373C44"/>
                </a:solidFill>
                <a:highlight>
                  <a:srgbClr val="FFFFFF"/>
                </a:highlight>
                <a:latin typeface="Roboto"/>
                <a:ea typeface="Roboto"/>
                <a:cs typeface="Roboto"/>
                <a:sym typeface="Roboto"/>
              </a:rPr>
              <a:t>“</a:t>
            </a:r>
            <a:r>
              <a:rPr lang="en" sz="2800">
                <a:solidFill>
                  <a:srgbClr val="373C44"/>
                </a:solidFill>
                <a:highlight>
                  <a:srgbClr val="FFFFFF"/>
                </a:highlight>
                <a:latin typeface="Roboto"/>
                <a:ea typeface="Roboto"/>
                <a:cs typeface="Roboto"/>
                <a:sym typeface="Roboto"/>
              </a:rPr>
              <a:t>De Belastingdienst heeft hiervoor een uitgebreide risico-analyse opgesteld. Daarnaast is er uitgebreid met de leverancier gesproken om aanvullende afspraken te maken. </a:t>
            </a:r>
            <a:r>
              <a:rPr b="1" lang="en" sz="2800">
                <a:solidFill>
                  <a:srgbClr val="373C44"/>
                </a:solidFill>
                <a:highlight>
                  <a:srgbClr val="FFFFFF"/>
                </a:highlight>
                <a:latin typeface="Roboto"/>
                <a:ea typeface="Roboto"/>
                <a:cs typeface="Roboto"/>
                <a:sym typeface="Roboto"/>
              </a:rPr>
              <a:t>Een voorbeeld daarvan is dat gegevens uitsluitend worden verwerkt en opgeslagen in datacenters van Microsoft die binnen de Europese Economische Ruimte (EER) staan</a:t>
            </a:r>
            <a:r>
              <a:rPr lang="en" sz="2800">
                <a:solidFill>
                  <a:srgbClr val="373C44"/>
                </a:solidFill>
                <a:highlight>
                  <a:srgbClr val="FFFFFF"/>
                </a:highlight>
                <a:latin typeface="Roboto"/>
                <a:ea typeface="Roboto"/>
                <a:cs typeface="Roboto"/>
                <a:sym typeface="Roboto"/>
              </a:rPr>
              <a:t>.”</a:t>
            </a:r>
            <a:endParaRPr sz="2800">
              <a:solidFill>
                <a:srgbClr val="373C44"/>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2800">
              <a:solidFill>
                <a:srgbClr val="373C44"/>
              </a:solidFill>
              <a:highlight>
                <a:srgbClr val="FFFFFF"/>
              </a:highlight>
              <a:latin typeface="Roboto"/>
              <a:ea typeface="Roboto"/>
              <a:cs typeface="Roboto"/>
              <a:sym typeface="Roboto"/>
            </a:endParaRPr>
          </a:p>
          <a:p>
            <a:pPr indent="-406400" lvl="0" marL="457200" rtl="0" algn="l">
              <a:spcBef>
                <a:spcPts val="0"/>
              </a:spcBef>
              <a:spcAft>
                <a:spcPts val="0"/>
              </a:spcAft>
              <a:buClr>
                <a:srgbClr val="373C44"/>
              </a:buClr>
              <a:buSzPts val="2800"/>
              <a:buFont typeface="Roboto"/>
              <a:buChar char="-"/>
            </a:pPr>
            <a:r>
              <a:rPr lang="en" sz="2800">
                <a:solidFill>
                  <a:srgbClr val="373C44"/>
                </a:solidFill>
                <a:highlight>
                  <a:srgbClr val="FFFFFF"/>
                </a:highlight>
                <a:latin typeface="Roboto"/>
                <a:ea typeface="Roboto"/>
                <a:cs typeface="Roboto"/>
                <a:sym typeface="Roboto"/>
              </a:rPr>
              <a:t>Brief staatssecretaris E.H.J. Heijnen, 2 oktober 2025</a:t>
            </a:r>
            <a:endParaRPr sz="2800">
              <a:solidFill>
                <a:srgbClr val="373C44"/>
              </a:solidFill>
              <a:highlight>
                <a:srgbClr val="FFFFFF"/>
              </a:highlight>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id="343" name="Google Shape;343;p36"/>
          <p:cNvPicPr preferRelativeResize="0"/>
          <p:nvPr/>
        </p:nvPicPr>
        <p:blipFill>
          <a:blip r:embed="rId3">
            <a:alphaModFix/>
          </a:blip>
          <a:stretch>
            <a:fillRect/>
          </a:stretch>
        </p:blipFill>
        <p:spPr>
          <a:xfrm>
            <a:off x="0" y="152400"/>
            <a:ext cx="6467046" cy="4838701"/>
          </a:xfrm>
          <a:prstGeom prst="rect">
            <a:avLst/>
          </a:prstGeom>
          <a:noFill/>
          <a:ln>
            <a:noFill/>
          </a:ln>
        </p:spPr>
      </p:pic>
      <p:pic>
        <p:nvPicPr>
          <p:cNvPr id="344" name="Google Shape;344;p36"/>
          <p:cNvPicPr preferRelativeResize="0"/>
          <p:nvPr/>
        </p:nvPicPr>
        <p:blipFill>
          <a:blip r:embed="rId4">
            <a:alphaModFix/>
          </a:blip>
          <a:stretch>
            <a:fillRect/>
          </a:stretch>
        </p:blipFill>
        <p:spPr>
          <a:xfrm>
            <a:off x="6708200" y="-4"/>
            <a:ext cx="2435800" cy="786850"/>
          </a:xfrm>
          <a:prstGeom prst="rect">
            <a:avLst/>
          </a:prstGeom>
          <a:noFill/>
          <a:ln>
            <a:noFill/>
          </a:ln>
        </p:spPr>
      </p:pic>
      <p:sp>
        <p:nvSpPr>
          <p:cNvPr id="345" name="Google Shape;345;p36"/>
          <p:cNvSpPr txBox="1"/>
          <p:nvPr/>
        </p:nvSpPr>
        <p:spPr>
          <a:xfrm>
            <a:off x="6144000" y="1082825"/>
            <a:ext cx="3000000" cy="2839800"/>
          </a:xfrm>
          <a:prstGeom prst="rect">
            <a:avLst/>
          </a:prstGeom>
          <a:noFill/>
          <a:ln>
            <a:noFill/>
          </a:ln>
        </p:spPr>
        <p:txBody>
          <a:bodyPr anchorCtr="0" anchor="t" bIns="91425" lIns="91425" spcFirstLastPara="1" rIns="91425" wrap="square" tIns="91425">
            <a:spAutoFit/>
          </a:bodyPr>
          <a:lstStyle/>
          <a:p>
            <a:pPr indent="0" lvl="0" marL="0" rtl="0" algn="l">
              <a:lnSpc>
                <a:spcPct val="140000"/>
              </a:lnSpc>
              <a:spcBef>
                <a:spcPts val="0"/>
              </a:spcBef>
              <a:spcAft>
                <a:spcPts val="0"/>
              </a:spcAft>
              <a:buNone/>
            </a:pPr>
            <a:r>
              <a:rPr lang="en" sz="1100">
                <a:solidFill>
                  <a:srgbClr val="121212"/>
                </a:solidFill>
                <a:highlight>
                  <a:srgbClr val="FFFFFF"/>
                </a:highlight>
                <a:latin typeface="Georgia"/>
                <a:ea typeface="Georgia"/>
                <a:cs typeface="Georgia"/>
                <a:sym typeface="Georgia"/>
              </a:rPr>
              <a:t>Multiple sources in the prosecutor’s office said Microsoft’s Azure cloud platform is critical to its operations and suspending access would paralyse its investigations. </a:t>
            </a:r>
            <a:r>
              <a:rPr b="1" lang="en" sz="1100">
                <a:solidFill>
                  <a:srgbClr val="121212"/>
                </a:solidFill>
                <a:highlight>
                  <a:srgbClr val="FFFFFF"/>
                </a:highlight>
                <a:latin typeface="Georgia"/>
                <a:ea typeface="Georgia"/>
                <a:cs typeface="Georgia"/>
                <a:sym typeface="Georgia"/>
              </a:rPr>
              <a:t>“We essentially store all of our evidence in the cloud,”</a:t>
            </a:r>
            <a:r>
              <a:rPr lang="en" sz="1100">
                <a:solidFill>
                  <a:srgbClr val="121212"/>
                </a:solidFill>
                <a:highlight>
                  <a:srgbClr val="FFFFFF"/>
                </a:highlight>
                <a:latin typeface="Georgia"/>
                <a:ea typeface="Georgia"/>
                <a:cs typeface="Georgia"/>
                <a:sym typeface="Georgia"/>
              </a:rPr>
              <a:t> one said.</a:t>
            </a:r>
            <a:endParaRPr sz="1100">
              <a:solidFill>
                <a:srgbClr val="121212"/>
              </a:solidFill>
              <a:highlight>
                <a:srgbClr val="FFFFFF"/>
              </a:highlight>
              <a:latin typeface="Georgia"/>
              <a:ea typeface="Georgia"/>
              <a:cs typeface="Georgia"/>
              <a:sym typeface="Georgia"/>
            </a:endParaRPr>
          </a:p>
          <a:p>
            <a:pPr indent="0" lvl="0" marL="0" rtl="0" algn="l">
              <a:lnSpc>
                <a:spcPct val="140000"/>
              </a:lnSpc>
              <a:spcBef>
                <a:spcPts val="900"/>
              </a:spcBef>
              <a:spcAft>
                <a:spcPts val="900"/>
              </a:spcAft>
              <a:buNone/>
            </a:pPr>
            <a:r>
              <a:rPr lang="en" sz="1100">
                <a:solidFill>
                  <a:srgbClr val="121212"/>
                </a:solidFill>
                <a:highlight>
                  <a:srgbClr val="FFFFFF"/>
                </a:highlight>
                <a:latin typeface="Georgia"/>
                <a:ea typeface="Georgia"/>
                <a:cs typeface="Georgia"/>
                <a:sym typeface="Georgia"/>
              </a:rPr>
              <a:t>Court authorities are understood to have been rapidly reviewing the ICC’s suppliers and have </a:t>
            </a:r>
            <a:r>
              <a:rPr b="1" lang="en" sz="1100">
                <a:solidFill>
                  <a:srgbClr val="121212"/>
                </a:solidFill>
                <a:highlight>
                  <a:srgbClr val="FFFFFF"/>
                </a:highlight>
                <a:latin typeface="Georgia"/>
                <a:ea typeface="Georgia"/>
                <a:cs typeface="Georgia"/>
                <a:sym typeface="Georgia"/>
              </a:rPr>
              <a:t>ended some commercial relationships in an effort to reduce its exposure</a:t>
            </a:r>
            <a:r>
              <a:rPr lang="en" sz="1100">
                <a:solidFill>
                  <a:srgbClr val="121212"/>
                </a:solidFill>
                <a:highlight>
                  <a:srgbClr val="FFFFFF"/>
                </a:highlight>
                <a:latin typeface="Georgia"/>
                <a:ea typeface="Georgia"/>
                <a:cs typeface="Georgia"/>
                <a:sym typeface="Georgia"/>
              </a:rPr>
              <a:t>. </a:t>
            </a:r>
            <a:endParaRPr sz="1100">
              <a:solidFill>
                <a:srgbClr val="121212"/>
              </a:solidFill>
              <a:highlight>
                <a:srgbClr val="FFFFFF"/>
              </a:highlight>
              <a:latin typeface="Georgia"/>
              <a:ea typeface="Georgia"/>
              <a:cs typeface="Georgia"/>
              <a:sym typeface="Georgi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id="350" name="Google Shape;350;p37"/>
          <p:cNvPicPr preferRelativeResize="0"/>
          <p:nvPr/>
        </p:nvPicPr>
        <p:blipFill>
          <a:blip r:embed="rId3">
            <a:alphaModFix/>
          </a:blip>
          <a:stretch>
            <a:fillRect/>
          </a:stretch>
        </p:blipFill>
        <p:spPr>
          <a:xfrm>
            <a:off x="9" y="-28525"/>
            <a:ext cx="6669532" cy="5143500"/>
          </a:xfrm>
          <a:prstGeom prst="rect">
            <a:avLst/>
          </a:prstGeom>
          <a:noFill/>
          <a:ln>
            <a:noFill/>
          </a:ln>
        </p:spPr>
      </p:pic>
      <p:pic>
        <p:nvPicPr>
          <p:cNvPr id="351" name="Google Shape;351;p37"/>
          <p:cNvPicPr preferRelativeResize="0"/>
          <p:nvPr/>
        </p:nvPicPr>
        <p:blipFill>
          <a:blip r:embed="rId4">
            <a:alphaModFix/>
          </a:blip>
          <a:stretch>
            <a:fillRect/>
          </a:stretch>
        </p:blipFill>
        <p:spPr>
          <a:xfrm>
            <a:off x="4072225" y="1998025"/>
            <a:ext cx="5071774" cy="25780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pic>
        <p:nvPicPr>
          <p:cNvPr id="356" name="Google Shape;356;p38"/>
          <p:cNvPicPr preferRelativeResize="0"/>
          <p:nvPr/>
        </p:nvPicPr>
        <p:blipFill>
          <a:blip r:embed="rId3">
            <a:alphaModFix/>
          </a:blip>
          <a:stretch>
            <a:fillRect/>
          </a:stretch>
        </p:blipFill>
        <p:spPr>
          <a:xfrm>
            <a:off x="0" y="0"/>
            <a:ext cx="6099741" cy="5143501"/>
          </a:xfrm>
          <a:prstGeom prst="rect">
            <a:avLst/>
          </a:prstGeom>
          <a:noFill/>
          <a:ln>
            <a:noFill/>
          </a:ln>
        </p:spPr>
      </p:pic>
      <p:sp>
        <p:nvSpPr>
          <p:cNvPr id="357" name="Google Shape;357;p38"/>
          <p:cNvSpPr/>
          <p:nvPr/>
        </p:nvSpPr>
        <p:spPr>
          <a:xfrm>
            <a:off x="5442325" y="1395475"/>
            <a:ext cx="830100" cy="361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58" name="Google Shape;358;p38"/>
          <p:cNvPicPr preferRelativeResize="0"/>
          <p:nvPr/>
        </p:nvPicPr>
        <p:blipFill>
          <a:blip r:embed="rId4">
            <a:alphaModFix/>
          </a:blip>
          <a:stretch>
            <a:fillRect/>
          </a:stretch>
        </p:blipFill>
        <p:spPr>
          <a:xfrm>
            <a:off x="5779325" y="1852675"/>
            <a:ext cx="3364674" cy="25234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p39"/>
          <p:cNvPicPr preferRelativeResize="0"/>
          <p:nvPr/>
        </p:nvPicPr>
        <p:blipFill>
          <a:blip r:embed="rId3">
            <a:alphaModFix/>
          </a:blip>
          <a:stretch>
            <a:fillRect/>
          </a:stretch>
        </p:blipFill>
        <p:spPr>
          <a:xfrm>
            <a:off x="0" y="0"/>
            <a:ext cx="6712399" cy="5180775"/>
          </a:xfrm>
          <a:prstGeom prst="rect">
            <a:avLst/>
          </a:prstGeom>
          <a:noFill/>
          <a:ln>
            <a:noFill/>
          </a:ln>
        </p:spPr>
      </p:pic>
      <p:sp>
        <p:nvSpPr>
          <p:cNvPr id="364" name="Google Shape;364;p39"/>
          <p:cNvSpPr txBox="1"/>
          <p:nvPr/>
        </p:nvSpPr>
        <p:spPr>
          <a:xfrm>
            <a:off x="6712400" y="413725"/>
            <a:ext cx="2431500" cy="228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chemeClr val="dk2"/>
                </a:solidFill>
              </a:rPr>
              <a:t>Zal Amerika onze data nog beschermen tegen Russische (staats)hackers?</a:t>
            </a:r>
            <a:endParaRPr b="1" sz="2200">
              <a:solidFill>
                <a:schemeClr val="dk2"/>
              </a:solidFill>
            </a:endParaRPr>
          </a:p>
          <a:p>
            <a:pPr indent="0" lvl="0" marL="0" rtl="0" algn="l">
              <a:spcBef>
                <a:spcPts val="0"/>
              </a:spcBef>
              <a:spcAft>
                <a:spcPts val="0"/>
              </a:spcAft>
              <a:buNone/>
            </a:pPr>
            <a:r>
              <a:t/>
            </a:r>
            <a:endParaRPr b="1" sz="2200">
              <a:solidFill>
                <a:schemeClr val="dk2"/>
              </a:solidFill>
            </a:endParaRPr>
          </a:p>
          <a:p>
            <a:pPr indent="0" lvl="0" marL="0" rtl="0" algn="l">
              <a:spcBef>
                <a:spcPts val="0"/>
              </a:spcBef>
              <a:spcAft>
                <a:spcPts val="0"/>
              </a:spcAft>
              <a:buNone/>
            </a:pPr>
            <a:r>
              <a:rPr b="1" lang="en" sz="2200">
                <a:solidFill>
                  <a:schemeClr val="dk2"/>
                </a:solidFill>
              </a:rPr>
              <a:t>Je weet het niet meer. </a:t>
            </a:r>
            <a:endParaRPr b="1" sz="2200">
              <a:solidFill>
                <a:schemeClr val="dk2"/>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pic>
        <p:nvPicPr>
          <p:cNvPr id="369" name="Google Shape;369;p40"/>
          <p:cNvPicPr preferRelativeResize="0"/>
          <p:nvPr/>
        </p:nvPicPr>
        <p:blipFill>
          <a:blip r:embed="rId3">
            <a:alphaModFix/>
          </a:blip>
          <a:stretch>
            <a:fillRect/>
          </a:stretch>
        </p:blipFill>
        <p:spPr>
          <a:xfrm>
            <a:off x="0" y="0"/>
            <a:ext cx="7456518" cy="5143499"/>
          </a:xfrm>
          <a:prstGeom prst="rect">
            <a:avLst/>
          </a:prstGeom>
          <a:noFill/>
          <a:ln>
            <a:noFill/>
          </a:ln>
        </p:spPr>
      </p:pic>
      <p:sp>
        <p:nvSpPr>
          <p:cNvPr id="370" name="Google Shape;370;p40"/>
          <p:cNvSpPr txBox="1"/>
          <p:nvPr/>
        </p:nvSpPr>
        <p:spPr>
          <a:xfrm>
            <a:off x="6222425" y="1478550"/>
            <a:ext cx="29343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30% per jaar stijging gemiddeld.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En dat is zo gek ook niet.</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Maar het telt wel op!</a:t>
            </a:r>
            <a:endParaRPr sz="1800">
              <a:solidFill>
                <a:schemeClr val="dk2"/>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41"/>
          <p:cNvSpPr txBox="1"/>
          <p:nvPr/>
        </p:nvSpPr>
        <p:spPr>
          <a:xfrm>
            <a:off x="57300" y="91350"/>
            <a:ext cx="9086700" cy="514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chemeClr val="dk2"/>
                </a:solidFill>
              </a:rPr>
              <a:t>De risico’s van afhankelijkheid van clouds ver weg zijn dus groot:</a:t>
            </a:r>
            <a:endParaRPr sz="2300">
              <a:solidFill>
                <a:schemeClr val="dk2"/>
              </a:solidFill>
            </a:endParaRPr>
          </a:p>
          <a:p>
            <a:pPr indent="0" lvl="0" marL="0" rtl="0" algn="l">
              <a:spcBef>
                <a:spcPts val="0"/>
              </a:spcBef>
              <a:spcAft>
                <a:spcPts val="0"/>
              </a:spcAft>
              <a:buNone/>
            </a:pPr>
            <a:r>
              <a:t/>
            </a:r>
            <a:endParaRPr sz="2300">
              <a:solidFill>
                <a:schemeClr val="dk2"/>
              </a:solidFill>
            </a:endParaRPr>
          </a:p>
          <a:p>
            <a:pPr indent="-374650" lvl="0" marL="457200" rtl="0" algn="l">
              <a:spcBef>
                <a:spcPts val="0"/>
              </a:spcBef>
              <a:spcAft>
                <a:spcPts val="0"/>
              </a:spcAft>
              <a:buClr>
                <a:schemeClr val="dk2"/>
              </a:buClr>
              <a:buSzPts val="2300"/>
              <a:buChar char="●"/>
            </a:pPr>
            <a:r>
              <a:rPr lang="en" sz="2300">
                <a:solidFill>
                  <a:schemeClr val="dk2"/>
                </a:solidFill>
              </a:rPr>
              <a:t>Men mag en kan meeluisteren</a:t>
            </a:r>
            <a:br>
              <a:rPr lang="en" sz="2300">
                <a:solidFill>
                  <a:schemeClr val="dk2"/>
                </a:solidFill>
              </a:rPr>
            </a:br>
            <a:endParaRPr sz="2300">
              <a:solidFill>
                <a:schemeClr val="dk2"/>
              </a:solidFill>
            </a:endParaRPr>
          </a:p>
          <a:p>
            <a:pPr indent="-374650" lvl="0" marL="457200" rtl="0" algn="l">
              <a:spcBef>
                <a:spcPts val="0"/>
              </a:spcBef>
              <a:spcAft>
                <a:spcPts val="0"/>
              </a:spcAft>
              <a:buClr>
                <a:schemeClr val="dk2"/>
              </a:buClr>
              <a:buSzPts val="2300"/>
              <a:buChar char="●"/>
            </a:pPr>
            <a:r>
              <a:rPr lang="en" sz="2300">
                <a:solidFill>
                  <a:schemeClr val="dk2"/>
                </a:solidFill>
              </a:rPr>
              <a:t>Men mag en kan toegang tot de cloud ontzeggen (sancties)</a:t>
            </a:r>
            <a:br>
              <a:rPr lang="en" sz="2300">
                <a:solidFill>
                  <a:schemeClr val="dk2"/>
                </a:solidFill>
              </a:rPr>
            </a:br>
            <a:endParaRPr sz="2300">
              <a:solidFill>
                <a:schemeClr val="dk2"/>
              </a:solidFill>
            </a:endParaRPr>
          </a:p>
          <a:p>
            <a:pPr indent="-374650" lvl="0" marL="457200" rtl="0" algn="l">
              <a:spcBef>
                <a:spcPts val="0"/>
              </a:spcBef>
              <a:spcAft>
                <a:spcPts val="0"/>
              </a:spcAft>
              <a:buClr>
                <a:schemeClr val="dk2"/>
              </a:buClr>
              <a:buSzPts val="2300"/>
              <a:buChar char="●"/>
            </a:pPr>
            <a:r>
              <a:rPr lang="en" sz="2300">
                <a:solidFill>
                  <a:schemeClr val="dk2"/>
                </a:solidFill>
              </a:rPr>
              <a:t>Wij kunnen storingen in die clouds hier niet oplossen (geen “step-in”)</a:t>
            </a:r>
            <a:br>
              <a:rPr lang="en" sz="2300">
                <a:solidFill>
                  <a:schemeClr val="dk2"/>
                </a:solidFill>
              </a:rPr>
            </a:br>
            <a:endParaRPr sz="2300">
              <a:solidFill>
                <a:schemeClr val="dk2"/>
              </a:solidFill>
            </a:endParaRPr>
          </a:p>
          <a:p>
            <a:pPr indent="-374650" lvl="0" marL="457200" rtl="0" algn="l">
              <a:spcBef>
                <a:spcPts val="0"/>
              </a:spcBef>
              <a:spcAft>
                <a:spcPts val="0"/>
              </a:spcAft>
              <a:buClr>
                <a:schemeClr val="dk2"/>
              </a:buClr>
              <a:buSzPts val="2300"/>
              <a:buChar char="●"/>
            </a:pPr>
            <a:r>
              <a:rPr lang="en" sz="2300">
                <a:solidFill>
                  <a:schemeClr val="dk2"/>
                </a:solidFill>
              </a:rPr>
              <a:t>Wij kunnen hun cloud hier niet zelf verdedigen (tegen aanvallen)</a:t>
            </a:r>
            <a:br>
              <a:rPr lang="en" sz="2300">
                <a:solidFill>
                  <a:schemeClr val="dk2"/>
                </a:solidFill>
              </a:rPr>
            </a:br>
            <a:endParaRPr sz="2300">
              <a:solidFill>
                <a:schemeClr val="dk2"/>
              </a:solidFill>
            </a:endParaRPr>
          </a:p>
          <a:p>
            <a:pPr indent="-374650" lvl="0" marL="457200" rtl="0" algn="l">
              <a:spcBef>
                <a:spcPts val="0"/>
              </a:spcBef>
              <a:spcAft>
                <a:spcPts val="0"/>
              </a:spcAft>
              <a:buClr>
                <a:schemeClr val="dk2"/>
              </a:buClr>
              <a:buSzPts val="2300"/>
              <a:buChar char="●"/>
            </a:pPr>
            <a:r>
              <a:rPr lang="en" sz="2300">
                <a:solidFill>
                  <a:schemeClr val="dk2"/>
                </a:solidFill>
              </a:rPr>
              <a:t>We kunnen ook niet weg, en daardoor wordt alles duurder</a:t>
            </a:r>
            <a:br>
              <a:rPr lang="en" sz="2300">
                <a:solidFill>
                  <a:schemeClr val="dk2"/>
                </a:solidFill>
              </a:rPr>
            </a:br>
            <a:endParaRPr sz="2300">
              <a:solidFill>
                <a:schemeClr val="dk2"/>
              </a:solidFill>
            </a:endParaRPr>
          </a:p>
          <a:p>
            <a:pPr indent="0" lvl="0" marL="0" rtl="0" algn="l">
              <a:spcBef>
                <a:spcPts val="0"/>
              </a:spcBef>
              <a:spcAft>
                <a:spcPts val="0"/>
              </a:spcAft>
              <a:buNone/>
            </a:pPr>
            <a:r>
              <a:rPr lang="en" sz="2300">
                <a:solidFill>
                  <a:schemeClr val="dk2"/>
                </a:solidFill>
              </a:rPr>
              <a:t>Toch draaien alle nieuwere dingen op die clouds ver weg… </a:t>
            </a:r>
            <a:endParaRPr sz="2300">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pic>
        <p:nvPicPr>
          <p:cNvPr id="81" name="Google Shape;81;p15"/>
          <p:cNvPicPr preferRelativeResize="0"/>
          <p:nvPr/>
        </p:nvPicPr>
        <p:blipFill>
          <a:blip r:embed="rId3">
            <a:alphaModFix/>
          </a:blip>
          <a:stretch>
            <a:fillRect/>
          </a:stretch>
        </p:blipFill>
        <p:spPr>
          <a:xfrm>
            <a:off x="0" y="11"/>
            <a:ext cx="9144001" cy="408952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42"/>
          <p:cNvSpPr/>
          <p:nvPr/>
        </p:nvSpPr>
        <p:spPr>
          <a:xfrm>
            <a:off x="2796604" y="1067266"/>
            <a:ext cx="3550800" cy="936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Software voor een dienst</a:t>
            </a:r>
            <a:endParaRPr/>
          </a:p>
        </p:txBody>
      </p:sp>
      <p:pic>
        <p:nvPicPr>
          <p:cNvPr id="381" name="Google Shape;381;p42"/>
          <p:cNvPicPr preferRelativeResize="0"/>
          <p:nvPr/>
        </p:nvPicPr>
        <p:blipFill>
          <a:blip r:embed="rId3">
            <a:alphaModFix/>
          </a:blip>
          <a:stretch>
            <a:fillRect/>
          </a:stretch>
        </p:blipFill>
        <p:spPr>
          <a:xfrm>
            <a:off x="1039991" y="2030366"/>
            <a:ext cx="7064018" cy="2452401"/>
          </a:xfrm>
          <a:prstGeom prst="rect">
            <a:avLst/>
          </a:prstGeom>
          <a:noFill/>
          <a:ln>
            <a:noFill/>
          </a:ln>
        </p:spPr>
      </p:pic>
      <p:sp>
        <p:nvSpPr>
          <p:cNvPr id="382" name="Google Shape;382;p42"/>
          <p:cNvSpPr txBox="1"/>
          <p:nvPr/>
        </p:nvSpPr>
        <p:spPr>
          <a:xfrm>
            <a:off x="2359604" y="4544850"/>
            <a:ext cx="46176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rPr>
              <a:t>(servers, die je overal kunt kopen of huren)</a:t>
            </a:r>
            <a:endParaRPr sz="1800">
              <a:solidFill>
                <a:schemeClr val="dk2"/>
              </a:solidFill>
            </a:endParaRPr>
          </a:p>
        </p:txBody>
      </p:sp>
      <p:sp>
        <p:nvSpPr>
          <p:cNvPr id="383" name="Google Shape;383;p42"/>
          <p:cNvSpPr txBox="1"/>
          <p:nvPr/>
        </p:nvSpPr>
        <p:spPr>
          <a:xfrm>
            <a:off x="3024254" y="353925"/>
            <a:ext cx="32883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rPr>
              <a:t>“-2020”</a:t>
            </a:r>
            <a:endParaRPr sz="1800">
              <a:solidFill>
                <a:schemeClr val="dk2"/>
              </a:solidFill>
            </a:endParaRPr>
          </a:p>
        </p:txBody>
      </p:sp>
      <p:pic>
        <p:nvPicPr>
          <p:cNvPr id="384" name="Google Shape;384;p42"/>
          <p:cNvPicPr preferRelativeResize="0"/>
          <p:nvPr/>
        </p:nvPicPr>
        <p:blipFill rotWithShape="1">
          <a:blip r:embed="rId4">
            <a:alphaModFix/>
          </a:blip>
          <a:srcRect b="0" l="23966" r="21478" t="0"/>
          <a:stretch/>
        </p:blipFill>
        <p:spPr>
          <a:xfrm>
            <a:off x="8229475" y="2420475"/>
            <a:ext cx="914524" cy="1676375"/>
          </a:xfrm>
          <a:prstGeom prst="rect">
            <a:avLst/>
          </a:prstGeom>
          <a:noFill/>
          <a:ln>
            <a:noFill/>
          </a:ln>
        </p:spPr>
      </p:pic>
      <p:pic>
        <p:nvPicPr>
          <p:cNvPr id="385" name="Google Shape;385;p42"/>
          <p:cNvPicPr preferRelativeResize="0"/>
          <p:nvPr/>
        </p:nvPicPr>
        <p:blipFill rotWithShape="1">
          <a:blip r:embed="rId4">
            <a:alphaModFix/>
          </a:blip>
          <a:srcRect b="0" l="23966" r="21478" t="0"/>
          <a:stretch/>
        </p:blipFill>
        <p:spPr>
          <a:xfrm>
            <a:off x="0" y="2420475"/>
            <a:ext cx="914524" cy="16763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pic>
        <p:nvPicPr>
          <p:cNvPr id="390" name="Google Shape;390;p43"/>
          <p:cNvPicPr preferRelativeResize="0"/>
          <p:nvPr/>
        </p:nvPicPr>
        <p:blipFill>
          <a:blip r:embed="rId3">
            <a:alphaModFix/>
          </a:blip>
          <a:stretch>
            <a:fillRect/>
          </a:stretch>
        </p:blipFill>
        <p:spPr>
          <a:xfrm>
            <a:off x="763591" y="2948681"/>
            <a:ext cx="2624360" cy="887914"/>
          </a:xfrm>
          <a:prstGeom prst="rect">
            <a:avLst/>
          </a:prstGeom>
          <a:noFill/>
          <a:ln>
            <a:noFill/>
          </a:ln>
        </p:spPr>
      </p:pic>
      <p:pic>
        <p:nvPicPr>
          <p:cNvPr id="391" name="Google Shape;391;p43"/>
          <p:cNvPicPr preferRelativeResize="0"/>
          <p:nvPr/>
        </p:nvPicPr>
        <p:blipFill>
          <a:blip r:embed="rId4">
            <a:alphaModFix/>
          </a:blip>
          <a:stretch>
            <a:fillRect/>
          </a:stretch>
        </p:blipFill>
        <p:spPr>
          <a:xfrm>
            <a:off x="3767699" y="3019718"/>
            <a:ext cx="2049548" cy="1226513"/>
          </a:xfrm>
          <a:prstGeom prst="rect">
            <a:avLst/>
          </a:prstGeom>
          <a:noFill/>
          <a:ln>
            <a:noFill/>
          </a:ln>
        </p:spPr>
      </p:pic>
      <p:pic>
        <p:nvPicPr>
          <p:cNvPr id="392" name="Google Shape;392;p43"/>
          <p:cNvPicPr preferRelativeResize="0"/>
          <p:nvPr/>
        </p:nvPicPr>
        <p:blipFill>
          <a:blip r:embed="rId5">
            <a:alphaModFix/>
          </a:blip>
          <a:stretch>
            <a:fillRect/>
          </a:stretch>
        </p:blipFill>
        <p:spPr>
          <a:xfrm>
            <a:off x="6724485" y="2706180"/>
            <a:ext cx="1655925" cy="1655925"/>
          </a:xfrm>
          <a:prstGeom prst="rect">
            <a:avLst/>
          </a:prstGeom>
          <a:noFill/>
          <a:ln>
            <a:noFill/>
          </a:ln>
        </p:spPr>
      </p:pic>
      <p:cxnSp>
        <p:nvCxnSpPr>
          <p:cNvPr id="393" name="Google Shape;393;p43"/>
          <p:cNvCxnSpPr/>
          <p:nvPr/>
        </p:nvCxnSpPr>
        <p:spPr>
          <a:xfrm rot="10800000">
            <a:off x="3591986" y="2787346"/>
            <a:ext cx="0" cy="1470666"/>
          </a:xfrm>
          <a:prstGeom prst="straightConnector1">
            <a:avLst/>
          </a:prstGeom>
          <a:noFill/>
          <a:ln cap="flat" cmpd="sng" w="76200">
            <a:solidFill>
              <a:srgbClr val="FF0000"/>
            </a:solidFill>
            <a:prstDash val="solid"/>
            <a:round/>
            <a:headEnd len="med" w="med" type="none"/>
            <a:tailEnd len="med" w="med" type="none"/>
          </a:ln>
        </p:spPr>
      </p:cxnSp>
      <p:cxnSp>
        <p:nvCxnSpPr>
          <p:cNvPr id="394" name="Google Shape;394;p43"/>
          <p:cNvCxnSpPr/>
          <p:nvPr/>
        </p:nvCxnSpPr>
        <p:spPr>
          <a:xfrm rot="10800000">
            <a:off x="6332268" y="2787346"/>
            <a:ext cx="0" cy="1470666"/>
          </a:xfrm>
          <a:prstGeom prst="straightConnector1">
            <a:avLst/>
          </a:prstGeom>
          <a:noFill/>
          <a:ln cap="flat" cmpd="sng" w="76200">
            <a:solidFill>
              <a:srgbClr val="FF0000"/>
            </a:solidFill>
            <a:prstDash val="solid"/>
            <a:round/>
            <a:headEnd len="med" w="med" type="none"/>
            <a:tailEnd len="med" w="med" type="none"/>
          </a:ln>
        </p:spPr>
      </p:cxnSp>
      <p:grpSp>
        <p:nvGrpSpPr>
          <p:cNvPr id="395" name="Google Shape;395;p43"/>
          <p:cNvGrpSpPr/>
          <p:nvPr/>
        </p:nvGrpSpPr>
        <p:grpSpPr>
          <a:xfrm>
            <a:off x="1325935" y="1951075"/>
            <a:ext cx="6492133" cy="699144"/>
            <a:chOff x="299182" y="2923075"/>
            <a:chExt cx="3874975" cy="417300"/>
          </a:xfrm>
        </p:grpSpPr>
        <p:sp>
          <p:nvSpPr>
            <p:cNvPr id="396" name="Google Shape;396;p43"/>
            <p:cNvSpPr/>
            <p:nvPr/>
          </p:nvSpPr>
          <p:spPr>
            <a:xfrm>
              <a:off x="299182" y="2923075"/>
              <a:ext cx="545400" cy="417300"/>
            </a:xfrm>
            <a:prstGeom prst="rect">
              <a:avLst/>
            </a:prstGeom>
            <a:solidFill>
              <a:schemeClr val="lt2"/>
            </a:solidFill>
            <a:ln cap="flat" cmpd="sng" w="15950">
              <a:solidFill>
                <a:schemeClr val="dk2"/>
              </a:solidFill>
              <a:prstDash val="solid"/>
              <a:round/>
              <a:headEnd len="sm" w="sm" type="none"/>
              <a:tailEnd len="sm" w="sm" type="none"/>
            </a:ln>
          </p:spPr>
          <p:txBody>
            <a:bodyPr anchorCtr="0" anchor="ctr" bIns="153175" lIns="153175" spcFirstLastPara="1" rIns="153175" wrap="square" tIns="153175">
              <a:noAutofit/>
            </a:bodyPr>
            <a:lstStyle/>
            <a:p>
              <a:pPr indent="0" lvl="0" marL="0" rtl="0" algn="ctr">
                <a:spcBef>
                  <a:spcPts val="0"/>
                </a:spcBef>
                <a:spcAft>
                  <a:spcPts val="0"/>
                </a:spcAft>
                <a:buNone/>
              </a:pPr>
              <a:r>
                <a:rPr lang="en" sz="2345"/>
                <a:t>S3</a:t>
              </a:r>
              <a:endParaRPr sz="2345"/>
            </a:p>
          </p:txBody>
        </p:sp>
        <p:sp>
          <p:nvSpPr>
            <p:cNvPr id="397" name="Google Shape;397;p43"/>
            <p:cNvSpPr/>
            <p:nvPr/>
          </p:nvSpPr>
          <p:spPr>
            <a:xfrm>
              <a:off x="991776" y="2923075"/>
              <a:ext cx="685200" cy="417300"/>
            </a:xfrm>
            <a:prstGeom prst="rect">
              <a:avLst/>
            </a:prstGeom>
            <a:solidFill>
              <a:schemeClr val="lt2"/>
            </a:solidFill>
            <a:ln cap="flat" cmpd="sng" w="15950">
              <a:solidFill>
                <a:schemeClr val="dk2"/>
              </a:solidFill>
              <a:prstDash val="solid"/>
              <a:round/>
              <a:headEnd len="sm" w="sm" type="none"/>
              <a:tailEnd len="sm" w="sm" type="none"/>
            </a:ln>
          </p:spPr>
          <p:txBody>
            <a:bodyPr anchorCtr="0" anchor="ctr" bIns="153175" lIns="153175" spcFirstLastPara="1" rIns="153175" wrap="square" tIns="153175">
              <a:noAutofit/>
            </a:bodyPr>
            <a:lstStyle/>
            <a:p>
              <a:pPr indent="0" lvl="0" marL="0" rtl="0" algn="ctr">
                <a:spcBef>
                  <a:spcPts val="0"/>
                </a:spcBef>
                <a:spcAft>
                  <a:spcPts val="0"/>
                </a:spcAft>
                <a:buNone/>
              </a:pPr>
              <a:r>
                <a:rPr lang="en" sz="2345"/>
                <a:t>RDS</a:t>
              </a:r>
              <a:endParaRPr sz="2345"/>
            </a:p>
          </p:txBody>
        </p:sp>
        <p:sp>
          <p:nvSpPr>
            <p:cNvPr id="398" name="Google Shape;398;p43"/>
            <p:cNvSpPr/>
            <p:nvPr/>
          </p:nvSpPr>
          <p:spPr>
            <a:xfrm>
              <a:off x="1824170" y="2923075"/>
              <a:ext cx="685200" cy="417300"/>
            </a:xfrm>
            <a:prstGeom prst="rect">
              <a:avLst/>
            </a:prstGeom>
            <a:solidFill>
              <a:schemeClr val="lt2"/>
            </a:solidFill>
            <a:ln cap="flat" cmpd="sng" w="15950">
              <a:solidFill>
                <a:schemeClr val="dk2"/>
              </a:solidFill>
              <a:prstDash val="solid"/>
              <a:round/>
              <a:headEnd len="sm" w="sm" type="none"/>
              <a:tailEnd len="sm" w="sm" type="none"/>
            </a:ln>
          </p:spPr>
          <p:txBody>
            <a:bodyPr anchorCtr="0" anchor="ctr" bIns="153175" lIns="153175" spcFirstLastPara="1" rIns="153175" wrap="square" tIns="153175">
              <a:noAutofit/>
            </a:bodyPr>
            <a:lstStyle/>
            <a:p>
              <a:pPr indent="0" lvl="0" marL="0" rtl="0" algn="ctr">
                <a:spcBef>
                  <a:spcPts val="0"/>
                </a:spcBef>
                <a:spcAft>
                  <a:spcPts val="0"/>
                </a:spcAft>
                <a:buNone/>
              </a:pPr>
              <a:r>
                <a:rPr lang="en" sz="2345"/>
                <a:t>SQS</a:t>
              </a:r>
              <a:endParaRPr sz="2345"/>
            </a:p>
          </p:txBody>
        </p:sp>
        <p:sp>
          <p:nvSpPr>
            <p:cNvPr id="399" name="Google Shape;399;p43"/>
            <p:cNvSpPr/>
            <p:nvPr/>
          </p:nvSpPr>
          <p:spPr>
            <a:xfrm>
              <a:off x="2656564" y="2923075"/>
              <a:ext cx="685200" cy="417300"/>
            </a:xfrm>
            <a:prstGeom prst="rect">
              <a:avLst/>
            </a:prstGeom>
            <a:solidFill>
              <a:schemeClr val="lt2"/>
            </a:solidFill>
            <a:ln cap="flat" cmpd="sng" w="15950">
              <a:solidFill>
                <a:schemeClr val="dk2"/>
              </a:solidFill>
              <a:prstDash val="solid"/>
              <a:round/>
              <a:headEnd len="sm" w="sm" type="none"/>
              <a:tailEnd len="sm" w="sm" type="none"/>
            </a:ln>
          </p:spPr>
          <p:txBody>
            <a:bodyPr anchorCtr="0" anchor="ctr" bIns="153175" lIns="153175" spcFirstLastPara="1" rIns="153175" wrap="square" tIns="153175">
              <a:noAutofit/>
            </a:bodyPr>
            <a:lstStyle/>
            <a:p>
              <a:pPr indent="0" lvl="0" marL="0" rtl="0" algn="ctr">
                <a:spcBef>
                  <a:spcPts val="0"/>
                </a:spcBef>
                <a:spcAft>
                  <a:spcPts val="0"/>
                </a:spcAft>
                <a:buNone/>
              </a:pPr>
              <a:r>
                <a:rPr lang="en" sz="2345"/>
                <a:t>R53</a:t>
              </a:r>
              <a:endParaRPr sz="2345"/>
            </a:p>
          </p:txBody>
        </p:sp>
        <p:sp>
          <p:nvSpPr>
            <p:cNvPr id="400" name="Google Shape;400;p43"/>
            <p:cNvSpPr/>
            <p:nvPr/>
          </p:nvSpPr>
          <p:spPr>
            <a:xfrm>
              <a:off x="3488957" y="2923075"/>
              <a:ext cx="685200" cy="417300"/>
            </a:xfrm>
            <a:prstGeom prst="rect">
              <a:avLst/>
            </a:prstGeom>
            <a:solidFill>
              <a:schemeClr val="lt2"/>
            </a:solidFill>
            <a:ln cap="flat" cmpd="sng" w="15950">
              <a:solidFill>
                <a:schemeClr val="dk2"/>
              </a:solidFill>
              <a:prstDash val="solid"/>
              <a:round/>
              <a:headEnd len="sm" w="sm" type="none"/>
              <a:tailEnd len="sm" w="sm" type="none"/>
            </a:ln>
          </p:spPr>
          <p:txBody>
            <a:bodyPr anchorCtr="0" anchor="ctr" bIns="153175" lIns="153175" spcFirstLastPara="1" rIns="153175" wrap="square" tIns="153175">
              <a:noAutofit/>
            </a:bodyPr>
            <a:lstStyle/>
            <a:p>
              <a:pPr indent="0" lvl="0" marL="0" rtl="0" algn="ctr">
                <a:spcBef>
                  <a:spcPts val="0"/>
                </a:spcBef>
                <a:spcAft>
                  <a:spcPts val="0"/>
                </a:spcAft>
                <a:buNone/>
              </a:pPr>
              <a:r>
                <a:rPr lang="en" sz="1842"/>
                <a:t>Cognito</a:t>
              </a:r>
              <a:endParaRPr sz="1842"/>
            </a:p>
          </p:txBody>
        </p:sp>
      </p:grpSp>
      <p:sp>
        <p:nvSpPr>
          <p:cNvPr id="401" name="Google Shape;401;p43"/>
          <p:cNvSpPr/>
          <p:nvPr/>
        </p:nvSpPr>
        <p:spPr>
          <a:xfrm>
            <a:off x="2594457" y="76948"/>
            <a:ext cx="3955200" cy="1226400"/>
          </a:xfrm>
          <a:prstGeom prst="rect">
            <a:avLst/>
          </a:prstGeom>
          <a:solidFill>
            <a:schemeClr val="lt2"/>
          </a:solidFill>
          <a:ln cap="flat" cmpd="sng" w="15950">
            <a:solidFill>
              <a:schemeClr val="dk2"/>
            </a:solidFill>
            <a:prstDash val="solid"/>
            <a:round/>
            <a:headEnd len="sm" w="sm" type="none"/>
            <a:tailEnd len="sm" w="sm" type="none"/>
          </a:ln>
        </p:spPr>
        <p:txBody>
          <a:bodyPr anchorCtr="0" anchor="ctr" bIns="153175" lIns="153175" spcFirstLastPara="1" rIns="153175" wrap="square" tIns="153175">
            <a:noAutofit/>
          </a:bodyPr>
          <a:lstStyle/>
          <a:p>
            <a:pPr indent="0" lvl="0" marL="0" rtl="0" algn="ctr">
              <a:spcBef>
                <a:spcPts val="0"/>
              </a:spcBef>
              <a:spcAft>
                <a:spcPts val="0"/>
              </a:spcAft>
              <a:buNone/>
            </a:pPr>
            <a:r>
              <a:rPr lang="en" sz="2345"/>
              <a:t>Nieuw p</a:t>
            </a:r>
            <a:r>
              <a:rPr lang="en" sz="2345"/>
              <a:t>roduct</a:t>
            </a:r>
            <a:endParaRPr sz="2345"/>
          </a:p>
        </p:txBody>
      </p:sp>
      <p:cxnSp>
        <p:nvCxnSpPr>
          <p:cNvPr id="402" name="Google Shape;402;p43"/>
          <p:cNvCxnSpPr/>
          <p:nvPr/>
        </p:nvCxnSpPr>
        <p:spPr>
          <a:xfrm>
            <a:off x="163025" y="1663900"/>
            <a:ext cx="8595000" cy="0"/>
          </a:xfrm>
          <a:prstGeom prst="straightConnector1">
            <a:avLst/>
          </a:prstGeom>
          <a:noFill/>
          <a:ln cap="flat" cmpd="sng" w="9525">
            <a:solidFill>
              <a:schemeClr val="dk2"/>
            </a:solidFill>
            <a:prstDash val="dash"/>
            <a:round/>
            <a:headEnd len="med" w="med" type="none"/>
            <a:tailEnd len="med" w="med" type="none"/>
          </a:ln>
        </p:spPr>
      </p:cxnSp>
      <p:sp>
        <p:nvSpPr>
          <p:cNvPr id="403" name="Google Shape;403;p43"/>
          <p:cNvSpPr txBox="1"/>
          <p:nvPr/>
        </p:nvSpPr>
        <p:spPr>
          <a:xfrm>
            <a:off x="7130125" y="125600"/>
            <a:ext cx="1707000" cy="993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800">
                <a:solidFill>
                  <a:schemeClr val="dk2"/>
                </a:solidFill>
              </a:rPr>
              <a:t>~100% van de markt nu</a:t>
            </a:r>
            <a:endParaRPr sz="1800">
              <a:solidFill>
                <a:schemeClr val="dk2"/>
              </a:solidFill>
            </a:endParaRPr>
          </a:p>
        </p:txBody>
      </p:sp>
      <p:cxnSp>
        <p:nvCxnSpPr>
          <p:cNvPr id="404" name="Google Shape;404;p43"/>
          <p:cNvCxnSpPr/>
          <p:nvPr/>
        </p:nvCxnSpPr>
        <p:spPr>
          <a:xfrm rot="10800000">
            <a:off x="519500" y="993400"/>
            <a:ext cx="0" cy="662100"/>
          </a:xfrm>
          <a:prstGeom prst="straightConnector1">
            <a:avLst/>
          </a:prstGeom>
          <a:noFill/>
          <a:ln cap="flat" cmpd="sng" w="9525">
            <a:solidFill>
              <a:schemeClr val="dk2"/>
            </a:solidFill>
            <a:prstDash val="solid"/>
            <a:round/>
            <a:headEnd len="med" w="med" type="none"/>
            <a:tailEnd len="med" w="med" type="triangle"/>
          </a:ln>
        </p:spPr>
      </p:cxnSp>
      <p:sp>
        <p:nvSpPr>
          <p:cNvPr id="405" name="Google Shape;405;p43"/>
          <p:cNvSpPr txBox="1"/>
          <p:nvPr/>
        </p:nvSpPr>
        <p:spPr>
          <a:xfrm>
            <a:off x="0" y="205525"/>
            <a:ext cx="2494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“Jouw verantwoordelijkheid”</a:t>
            </a:r>
            <a:endParaRPr sz="1800">
              <a:solidFill>
                <a:schemeClr val="dk2"/>
              </a:solidFill>
            </a:endParaRPr>
          </a:p>
        </p:txBody>
      </p:sp>
      <p:pic>
        <p:nvPicPr>
          <p:cNvPr id="406" name="Google Shape;406;p43"/>
          <p:cNvPicPr preferRelativeResize="0"/>
          <p:nvPr/>
        </p:nvPicPr>
        <p:blipFill>
          <a:blip r:embed="rId6">
            <a:alphaModFix/>
          </a:blip>
          <a:stretch>
            <a:fillRect/>
          </a:stretch>
        </p:blipFill>
        <p:spPr>
          <a:xfrm>
            <a:off x="7130114" y="4333546"/>
            <a:ext cx="943931" cy="781400"/>
          </a:xfrm>
          <a:prstGeom prst="rect">
            <a:avLst/>
          </a:prstGeom>
          <a:noFill/>
          <a:ln>
            <a:noFill/>
          </a:ln>
        </p:spPr>
      </p:pic>
      <p:pic>
        <p:nvPicPr>
          <p:cNvPr id="407" name="Google Shape;407;p43"/>
          <p:cNvPicPr preferRelativeResize="0"/>
          <p:nvPr/>
        </p:nvPicPr>
        <p:blipFill>
          <a:blip r:embed="rId7">
            <a:alphaModFix/>
          </a:blip>
          <a:stretch>
            <a:fillRect/>
          </a:stretch>
        </p:blipFill>
        <p:spPr>
          <a:xfrm>
            <a:off x="4362596" y="4333551"/>
            <a:ext cx="943925" cy="781395"/>
          </a:xfrm>
          <a:prstGeom prst="rect">
            <a:avLst/>
          </a:prstGeom>
          <a:noFill/>
          <a:ln>
            <a:noFill/>
          </a:ln>
        </p:spPr>
      </p:pic>
      <p:pic>
        <p:nvPicPr>
          <p:cNvPr id="408" name="Google Shape;408;p43"/>
          <p:cNvPicPr preferRelativeResize="0"/>
          <p:nvPr/>
        </p:nvPicPr>
        <p:blipFill>
          <a:blip r:embed="rId8">
            <a:alphaModFix/>
          </a:blip>
          <a:stretch>
            <a:fillRect/>
          </a:stretch>
        </p:blipFill>
        <p:spPr>
          <a:xfrm>
            <a:off x="978851" y="3904725"/>
            <a:ext cx="2018185" cy="12387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pic>
        <p:nvPicPr>
          <p:cNvPr id="413" name="Google Shape;413;p44"/>
          <p:cNvPicPr preferRelativeResize="0"/>
          <p:nvPr/>
        </p:nvPicPr>
        <p:blipFill>
          <a:blip r:embed="rId3">
            <a:alphaModFix/>
          </a:blip>
          <a:stretch>
            <a:fillRect/>
          </a:stretch>
        </p:blipFill>
        <p:spPr>
          <a:xfrm>
            <a:off x="2059100" y="0"/>
            <a:ext cx="4538046" cy="5143499"/>
          </a:xfrm>
          <a:prstGeom prst="rect">
            <a:avLst/>
          </a:prstGeom>
          <a:noFill/>
          <a:ln>
            <a:noFill/>
          </a:ln>
        </p:spPr>
      </p:pic>
      <p:sp>
        <p:nvSpPr>
          <p:cNvPr id="414" name="Google Shape;414;p44"/>
          <p:cNvSpPr txBox="1"/>
          <p:nvPr/>
        </p:nvSpPr>
        <p:spPr>
          <a:xfrm>
            <a:off x="7151700" y="0"/>
            <a:ext cx="1992300" cy="267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Honderden diensten, waarvan de meeste weer unieke cupjes of stofzuigerzakken zijn: </a:t>
            </a:r>
            <a:r>
              <a:rPr b="1" lang="en" sz="1800">
                <a:solidFill>
                  <a:schemeClr val="dk2"/>
                </a:solidFill>
              </a:rPr>
              <a:t>nergens anders </a:t>
            </a:r>
            <a:r>
              <a:rPr b="1" lang="en" sz="1800" u="sng">
                <a:solidFill>
                  <a:schemeClr val="dk2"/>
                </a:solidFill>
              </a:rPr>
              <a:t>net zo</a:t>
            </a:r>
            <a:r>
              <a:rPr b="1" lang="en" sz="1800">
                <a:solidFill>
                  <a:schemeClr val="dk2"/>
                </a:solidFill>
              </a:rPr>
              <a:t> te krijgen</a:t>
            </a:r>
            <a:r>
              <a:rPr lang="en" sz="1800">
                <a:solidFill>
                  <a:schemeClr val="dk2"/>
                </a:solidFill>
              </a:rPr>
              <a:t>.</a:t>
            </a:r>
            <a:endParaRPr sz="1800">
              <a:solidFill>
                <a:schemeClr val="dk2"/>
              </a:solidFill>
            </a:endParaRPr>
          </a:p>
        </p:txBody>
      </p:sp>
      <p:pic>
        <p:nvPicPr>
          <p:cNvPr id="415" name="Google Shape;415;p44"/>
          <p:cNvPicPr preferRelativeResize="0"/>
          <p:nvPr/>
        </p:nvPicPr>
        <p:blipFill>
          <a:blip r:embed="rId4">
            <a:alphaModFix/>
          </a:blip>
          <a:stretch>
            <a:fillRect/>
          </a:stretch>
        </p:blipFill>
        <p:spPr>
          <a:xfrm>
            <a:off x="414612" y="0"/>
            <a:ext cx="1190550" cy="712476"/>
          </a:xfrm>
          <a:prstGeom prst="rect">
            <a:avLst/>
          </a:prstGeom>
          <a:noFill/>
          <a:ln>
            <a:noFill/>
          </a:ln>
        </p:spPr>
      </p:pic>
      <p:pic>
        <p:nvPicPr>
          <p:cNvPr id="416" name="Google Shape;416;p44"/>
          <p:cNvPicPr preferRelativeResize="0"/>
          <p:nvPr/>
        </p:nvPicPr>
        <p:blipFill>
          <a:blip r:embed="rId5">
            <a:alphaModFix/>
          </a:blip>
          <a:stretch>
            <a:fillRect/>
          </a:stretch>
        </p:blipFill>
        <p:spPr>
          <a:xfrm>
            <a:off x="7249999" y="3197425"/>
            <a:ext cx="1894000" cy="1946075"/>
          </a:xfrm>
          <a:prstGeom prst="rect">
            <a:avLst/>
          </a:prstGeom>
          <a:noFill/>
          <a:ln>
            <a:noFill/>
          </a:ln>
        </p:spPr>
      </p:pic>
      <p:pic>
        <p:nvPicPr>
          <p:cNvPr id="417" name="Google Shape;417;p44"/>
          <p:cNvPicPr preferRelativeResize="0"/>
          <p:nvPr/>
        </p:nvPicPr>
        <p:blipFill>
          <a:blip r:embed="rId6">
            <a:alphaModFix/>
          </a:blip>
          <a:stretch>
            <a:fillRect/>
          </a:stretch>
        </p:blipFill>
        <p:spPr>
          <a:xfrm>
            <a:off x="36213" y="801351"/>
            <a:ext cx="1754300" cy="2239185"/>
          </a:xfrm>
          <a:prstGeom prst="rect">
            <a:avLst/>
          </a:prstGeom>
          <a:noFill/>
          <a:ln>
            <a:noFill/>
          </a:ln>
        </p:spPr>
      </p:pic>
      <p:pic>
        <p:nvPicPr>
          <p:cNvPr id="418" name="Google Shape;418;p44"/>
          <p:cNvPicPr preferRelativeResize="0"/>
          <p:nvPr/>
        </p:nvPicPr>
        <p:blipFill>
          <a:blip r:embed="rId7">
            <a:alphaModFix/>
          </a:blip>
          <a:stretch>
            <a:fillRect/>
          </a:stretch>
        </p:blipFill>
        <p:spPr>
          <a:xfrm>
            <a:off x="296850" y="3099775"/>
            <a:ext cx="1426075" cy="2043724"/>
          </a:xfrm>
          <a:prstGeom prst="rect">
            <a:avLst/>
          </a:prstGeom>
          <a:noFill/>
          <a:ln>
            <a:noFill/>
          </a:ln>
        </p:spPr>
      </p:pic>
      <p:pic>
        <p:nvPicPr>
          <p:cNvPr id="419" name="Google Shape;419;p44"/>
          <p:cNvPicPr preferRelativeResize="0"/>
          <p:nvPr/>
        </p:nvPicPr>
        <p:blipFill>
          <a:blip r:embed="rId8">
            <a:alphaModFix/>
          </a:blip>
          <a:stretch>
            <a:fillRect/>
          </a:stretch>
        </p:blipFill>
        <p:spPr>
          <a:xfrm>
            <a:off x="5514564" y="4207971"/>
            <a:ext cx="943931" cy="781400"/>
          </a:xfrm>
          <a:prstGeom prst="rect">
            <a:avLst/>
          </a:prstGeom>
          <a:noFill/>
          <a:ln>
            <a:noFill/>
          </a:ln>
        </p:spPr>
      </p:pic>
      <p:pic>
        <p:nvPicPr>
          <p:cNvPr id="420" name="Google Shape;420;p44"/>
          <p:cNvPicPr preferRelativeResize="0"/>
          <p:nvPr/>
        </p:nvPicPr>
        <p:blipFill>
          <a:blip r:embed="rId9">
            <a:alphaModFix/>
          </a:blip>
          <a:stretch>
            <a:fillRect/>
          </a:stretch>
        </p:blipFill>
        <p:spPr>
          <a:xfrm>
            <a:off x="3128350" y="4033275"/>
            <a:ext cx="1130800" cy="11308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45"/>
          <p:cNvSpPr/>
          <p:nvPr/>
        </p:nvSpPr>
        <p:spPr>
          <a:xfrm>
            <a:off x="1894473" y="3538900"/>
            <a:ext cx="4907400" cy="956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Server, Storage, Network Capacity, </a:t>
            </a:r>
            <a:r>
              <a:rPr b="1" lang="en"/>
              <a:t>Kubernetes, Containers</a:t>
            </a:r>
            <a:endParaRPr b="1"/>
          </a:p>
        </p:txBody>
      </p:sp>
      <p:sp>
        <p:nvSpPr>
          <p:cNvPr id="426" name="Google Shape;426;p45"/>
          <p:cNvSpPr/>
          <p:nvPr/>
        </p:nvSpPr>
        <p:spPr>
          <a:xfrm>
            <a:off x="1894473" y="2571750"/>
            <a:ext cx="4907400" cy="956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Databases, eenvoudige diensten, rest “op verzoek”</a:t>
            </a:r>
            <a:endParaRPr/>
          </a:p>
        </p:txBody>
      </p:sp>
      <p:sp>
        <p:nvSpPr>
          <p:cNvPr id="427" name="Google Shape;427;p45"/>
          <p:cNvSpPr/>
          <p:nvPr/>
        </p:nvSpPr>
        <p:spPr>
          <a:xfrm>
            <a:off x="1894473" y="1615650"/>
            <a:ext cx="4907400" cy="956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Geavanceerde en PLAKKERIGE diensten</a:t>
            </a:r>
            <a:endParaRPr/>
          </a:p>
          <a:p>
            <a:pPr indent="0" lvl="0" marL="0" rtl="0" algn="ctr">
              <a:spcBef>
                <a:spcPts val="0"/>
              </a:spcBef>
              <a:spcAft>
                <a:spcPts val="0"/>
              </a:spcAft>
              <a:buNone/>
            </a:pPr>
            <a:r>
              <a:rPr lang="en"/>
              <a:t>(stofzuigerzakken, koffiecupjes)</a:t>
            </a:r>
            <a:endParaRPr/>
          </a:p>
        </p:txBody>
      </p:sp>
      <p:sp>
        <p:nvSpPr>
          <p:cNvPr id="428" name="Google Shape;428;p45"/>
          <p:cNvSpPr/>
          <p:nvPr/>
        </p:nvSpPr>
        <p:spPr>
          <a:xfrm>
            <a:off x="1894473" y="659550"/>
            <a:ext cx="4907400" cy="956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Complete kantooromgeving</a:t>
            </a:r>
            <a:endParaRPr/>
          </a:p>
        </p:txBody>
      </p:sp>
      <p:sp>
        <p:nvSpPr>
          <p:cNvPr id="429" name="Google Shape;429;p45"/>
          <p:cNvSpPr txBox="1"/>
          <p:nvPr/>
        </p:nvSpPr>
        <p:spPr>
          <a:xfrm>
            <a:off x="-61834" y="3816850"/>
            <a:ext cx="174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t>
            </a:r>
            <a:endParaRPr/>
          </a:p>
        </p:txBody>
      </p:sp>
      <p:sp>
        <p:nvSpPr>
          <p:cNvPr id="430" name="Google Shape;430;p45"/>
          <p:cNvSpPr txBox="1"/>
          <p:nvPr/>
        </p:nvSpPr>
        <p:spPr>
          <a:xfrm>
            <a:off x="-61834" y="2855225"/>
            <a:ext cx="222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t>
            </a:r>
            <a:endParaRPr/>
          </a:p>
        </p:txBody>
      </p:sp>
      <p:sp>
        <p:nvSpPr>
          <p:cNvPr id="431" name="Google Shape;431;p45"/>
          <p:cNvSpPr txBox="1"/>
          <p:nvPr/>
        </p:nvSpPr>
        <p:spPr>
          <a:xfrm>
            <a:off x="-61834" y="901225"/>
            <a:ext cx="6330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rPr>
              <a:t>Alleen Microsoft</a:t>
            </a:r>
            <a:endParaRPr b="1" sz="1800">
              <a:solidFill>
                <a:schemeClr val="dk2"/>
              </a:solidFill>
            </a:endParaRPr>
          </a:p>
        </p:txBody>
      </p:sp>
      <p:sp>
        <p:nvSpPr>
          <p:cNvPr id="432" name="Google Shape;432;p45"/>
          <p:cNvSpPr txBox="1"/>
          <p:nvPr/>
        </p:nvSpPr>
        <p:spPr>
          <a:xfrm>
            <a:off x="-61834" y="1462575"/>
            <a:ext cx="17475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AWS, Microsoft, Google, (Oracle)</a:t>
            </a:r>
            <a:endParaRPr sz="1800">
              <a:solidFill>
                <a:schemeClr val="dk2"/>
              </a:solidFill>
            </a:endParaRPr>
          </a:p>
        </p:txBody>
      </p:sp>
      <p:cxnSp>
        <p:nvCxnSpPr>
          <p:cNvPr id="433" name="Google Shape;433;p45"/>
          <p:cNvCxnSpPr/>
          <p:nvPr/>
        </p:nvCxnSpPr>
        <p:spPr>
          <a:xfrm>
            <a:off x="1141116" y="2580175"/>
            <a:ext cx="7695600" cy="0"/>
          </a:xfrm>
          <a:prstGeom prst="straightConnector1">
            <a:avLst/>
          </a:prstGeom>
          <a:noFill/>
          <a:ln cap="flat" cmpd="sng" w="28575">
            <a:solidFill>
              <a:srgbClr val="FF0000"/>
            </a:solidFill>
            <a:prstDash val="solid"/>
            <a:round/>
            <a:headEnd len="med" w="med" type="none"/>
            <a:tailEnd len="med" w="med" type="none"/>
          </a:ln>
        </p:spPr>
      </p:cxnSp>
      <p:cxnSp>
        <p:nvCxnSpPr>
          <p:cNvPr id="434" name="Google Shape;434;p45"/>
          <p:cNvCxnSpPr/>
          <p:nvPr/>
        </p:nvCxnSpPr>
        <p:spPr>
          <a:xfrm rot="10800000">
            <a:off x="7962889" y="1798825"/>
            <a:ext cx="0" cy="663300"/>
          </a:xfrm>
          <a:prstGeom prst="straightConnector1">
            <a:avLst/>
          </a:prstGeom>
          <a:noFill/>
          <a:ln cap="flat" cmpd="sng" w="9525">
            <a:solidFill>
              <a:srgbClr val="FF0000"/>
            </a:solidFill>
            <a:prstDash val="solid"/>
            <a:round/>
            <a:headEnd len="med" w="med" type="none"/>
            <a:tailEnd len="med" w="med" type="triangle"/>
          </a:ln>
        </p:spPr>
      </p:cxnSp>
      <p:sp>
        <p:nvSpPr>
          <p:cNvPr id="435" name="Google Shape;435;p45"/>
          <p:cNvSpPr txBox="1"/>
          <p:nvPr/>
        </p:nvSpPr>
        <p:spPr>
          <a:xfrm>
            <a:off x="7462598" y="1034325"/>
            <a:ext cx="1011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“Cloud”</a:t>
            </a:r>
            <a:endParaRPr sz="1800">
              <a:solidFill>
                <a:schemeClr val="dk2"/>
              </a:solidFill>
            </a:endParaRPr>
          </a:p>
        </p:txBody>
      </p:sp>
      <p:pic>
        <p:nvPicPr>
          <p:cNvPr id="436" name="Google Shape;436;p45"/>
          <p:cNvPicPr preferRelativeResize="0"/>
          <p:nvPr/>
        </p:nvPicPr>
        <p:blipFill>
          <a:blip r:embed="rId3">
            <a:alphaModFix/>
          </a:blip>
          <a:stretch>
            <a:fillRect/>
          </a:stretch>
        </p:blipFill>
        <p:spPr>
          <a:xfrm>
            <a:off x="6910414" y="1680721"/>
            <a:ext cx="943931" cy="781400"/>
          </a:xfrm>
          <a:prstGeom prst="rect">
            <a:avLst/>
          </a:prstGeom>
          <a:noFill/>
          <a:ln>
            <a:noFill/>
          </a:ln>
        </p:spPr>
      </p:pic>
      <p:pic>
        <p:nvPicPr>
          <p:cNvPr id="437" name="Google Shape;437;p45"/>
          <p:cNvPicPr preferRelativeResize="0"/>
          <p:nvPr/>
        </p:nvPicPr>
        <p:blipFill rotWithShape="1">
          <a:blip r:embed="rId4">
            <a:alphaModFix/>
          </a:blip>
          <a:srcRect b="0" l="23966" r="21478" t="0"/>
          <a:stretch/>
        </p:blipFill>
        <p:spPr>
          <a:xfrm>
            <a:off x="7010675" y="2755575"/>
            <a:ext cx="1074300" cy="196922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pic>
        <p:nvPicPr>
          <p:cNvPr id="442" name="Google Shape;442;p46"/>
          <p:cNvPicPr preferRelativeResize="0"/>
          <p:nvPr/>
        </p:nvPicPr>
        <p:blipFill>
          <a:blip r:embed="rId3">
            <a:alphaModFix/>
          </a:blip>
          <a:stretch>
            <a:fillRect/>
          </a:stretch>
        </p:blipFill>
        <p:spPr>
          <a:xfrm>
            <a:off x="31225" y="1678539"/>
            <a:ext cx="3069225" cy="1038425"/>
          </a:xfrm>
          <a:prstGeom prst="rect">
            <a:avLst/>
          </a:prstGeom>
          <a:noFill/>
          <a:ln>
            <a:noFill/>
          </a:ln>
        </p:spPr>
      </p:pic>
      <p:pic>
        <p:nvPicPr>
          <p:cNvPr id="443" name="Google Shape;443;p46"/>
          <p:cNvPicPr preferRelativeResize="0"/>
          <p:nvPr/>
        </p:nvPicPr>
        <p:blipFill>
          <a:blip r:embed="rId4">
            <a:alphaModFix/>
          </a:blip>
          <a:stretch>
            <a:fillRect/>
          </a:stretch>
        </p:blipFill>
        <p:spPr>
          <a:xfrm>
            <a:off x="3544547" y="1761614"/>
            <a:ext cx="2396976" cy="1434425"/>
          </a:xfrm>
          <a:prstGeom prst="rect">
            <a:avLst/>
          </a:prstGeom>
          <a:noFill/>
          <a:ln>
            <a:noFill/>
          </a:ln>
        </p:spPr>
      </p:pic>
      <p:pic>
        <p:nvPicPr>
          <p:cNvPr id="444" name="Google Shape;444;p46"/>
          <p:cNvPicPr preferRelativeResize="0"/>
          <p:nvPr/>
        </p:nvPicPr>
        <p:blipFill>
          <a:blip r:embed="rId5">
            <a:alphaModFix/>
          </a:blip>
          <a:stretch>
            <a:fillRect/>
          </a:stretch>
        </p:blipFill>
        <p:spPr>
          <a:xfrm>
            <a:off x="7002525" y="1394939"/>
            <a:ext cx="1936625" cy="1936625"/>
          </a:xfrm>
          <a:prstGeom prst="rect">
            <a:avLst/>
          </a:prstGeom>
          <a:noFill/>
          <a:ln>
            <a:noFill/>
          </a:ln>
        </p:spPr>
      </p:pic>
      <p:sp>
        <p:nvSpPr>
          <p:cNvPr id="445" name="Google Shape;445;p46"/>
          <p:cNvSpPr txBox="1"/>
          <p:nvPr/>
        </p:nvSpPr>
        <p:spPr>
          <a:xfrm>
            <a:off x="1815675" y="-5593"/>
            <a:ext cx="51099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Organisaties willen zelden switchen </a:t>
            </a:r>
            <a:r>
              <a:rPr b="1" lang="en" sz="1800">
                <a:solidFill>
                  <a:schemeClr val="dk2"/>
                </a:solidFill>
              </a:rPr>
              <a:t>TUSSEN</a:t>
            </a:r>
            <a:r>
              <a:rPr lang="en" sz="1800">
                <a:solidFill>
                  <a:schemeClr val="dk2"/>
                </a:solidFill>
              </a:rPr>
              <a:t> deze goed vergelijkbare big-tech aanbieders.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Software-ontwikkelaars willen dit ook bijna nooit, om persoonlijke redenen.</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sp>
        <p:nvSpPr>
          <p:cNvPr id="446" name="Google Shape;446;p46"/>
          <p:cNvSpPr txBox="1"/>
          <p:nvPr/>
        </p:nvSpPr>
        <p:spPr>
          <a:xfrm>
            <a:off x="0" y="3625750"/>
            <a:ext cx="38619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Je krijgt klanten bij bovenstaande clouds alleen met </a:t>
            </a:r>
            <a:r>
              <a:rPr b="1" lang="en" sz="1800">
                <a:solidFill>
                  <a:schemeClr val="dk2"/>
                </a:solidFill>
              </a:rPr>
              <a:t>extreme moeite</a:t>
            </a:r>
            <a:r>
              <a:rPr lang="en" sz="1800">
                <a:solidFill>
                  <a:schemeClr val="dk2"/>
                </a:solidFill>
              </a:rPr>
              <a:t> naar iets fundamenteel anders. Vergt </a:t>
            </a:r>
            <a:r>
              <a:rPr b="1" lang="en" sz="1800">
                <a:solidFill>
                  <a:schemeClr val="dk2"/>
                </a:solidFill>
              </a:rPr>
              <a:t>dwang</a:t>
            </a:r>
            <a:r>
              <a:rPr lang="en" sz="1800">
                <a:solidFill>
                  <a:schemeClr val="dk2"/>
                </a:solidFill>
              </a:rPr>
              <a:t> en/of heel veel geld. </a:t>
            </a:r>
            <a:endParaRPr sz="1800">
              <a:solidFill>
                <a:schemeClr val="dk2"/>
              </a:solidFill>
            </a:endParaRPr>
          </a:p>
        </p:txBody>
      </p:sp>
      <p:cxnSp>
        <p:nvCxnSpPr>
          <p:cNvPr id="447" name="Google Shape;447;p46"/>
          <p:cNvCxnSpPr/>
          <p:nvPr/>
        </p:nvCxnSpPr>
        <p:spPr>
          <a:xfrm rot="10800000">
            <a:off x="3339050" y="1489575"/>
            <a:ext cx="0" cy="1720200"/>
          </a:xfrm>
          <a:prstGeom prst="straightConnector1">
            <a:avLst/>
          </a:prstGeom>
          <a:noFill/>
          <a:ln cap="flat" cmpd="sng" w="28575">
            <a:solidFill>
              <a:srgbClr val="FF0000"/>
            </a:solidFill>
            <a:prstDash val="solid"/>
            <a:round/>
            <a:headEnd len="med" w="med" type="none"/>
            <a:tailEnd len="med" w="med" type="none"/>
          </a:ln>
        </p:spPr>
      </p:cxnSp>
      <p:cxnSp>
        <p:nvCxnSpPr>
          <p:cNvPr id="448" name="Google Shape;448;p46"/>
          <p:cNvCxnSpPr/>
          <p:nvPr/>
        </p:nvCxnSpPr>
        <p:spPr>
          <a:xfrm rot="10800000">
            <a:off x="6543825" y="1489575"/>
            <a:ext cx="0" cy="1720200"/>
          </a:xfrm>
          <a:prstGeom prst="straightConnector1">
            <a:avLst/>
          </a:prstGeom>
          <a:noFill/>
          <a:ln cap="flat" cmpd="sng" w="28575">
            <a:solidFill>
              <a:srgbClr val="FF0000"/>
            </a:solidFill>
            <a:prstDash val="solid"/>
            <a:round/>
            <a:headEnd len="med" w="med" type="none"/>
            <a:tailEnd len="med" w="med" type="none"/>
          </a:ln>
        </p:spPr>
      </p:cxnSp>
      <p:cxnSp>
        <p:nvCxnSpPr>
          <p:cNvPr id="449" name="Google Shape;449;p46"/>
          <p:cNvCxnSpPr/>
          <p:nvPr/>
        </p:nvCxnSpPr>
        <p:spPr>
          <a:xfrm>
            <a:off x="67450" y="3350300"/>
            <a:ext cx="9011100" cy="0"/>
          </a:xfrm>
          <a:prstGeom prst="straightConnector1">
            <a:avLst/>
          </a:prstGeom>
          <a:noFill/>
          <a:ln cap="flat" cmpd="sng" w="114300">
            <a:solidFill>
              <a:srgbClr val="FF0000"/>
            </a:solidFill>
            <a:prstDash val="solid"/>
            <a:round/>
            <a:headEnd len="med" w="med" type="none"/>
            <a:tailEnd len="med" w="med" type="none"/>
          </a:ln>
        </p:spPr>
      </p:cxnSp>
      <p:pic>
        <p:nvPicPr>
          <p:cNvPr id="450" name="Google Shape;450;p46"/>
          <p:cNvPicPr preferRelativeResize="0"/>
          <p:nvPr/>
        </p:nvPicPr>
        <p:blipFill>
          <a:blip r:embed="rId6">
            <a:alphaModFix/>
          </a:blip>
          <a:stretch>
            <a:fillRect/>
          </a:stretch>
        </p:blipFill>
        <p:spPr>
          <a:xfrm>
            <a:off x="4295364" y="3715700"/>
            <a:ext cx="895350" cy="870675"/>
          </a:xfrm>
          <a:prstGeom prst="rect">
            <a:avLst/>
          </a:prstGeom>
          <a:noFill/>
          <a:ln>
            <a:noFill/>
          </a:ln>
        </p:spPr>
      </p:pic>
      <p:pic>
        <p:nvPicPr>
          <p:cNvPr id="451" name="Google Shape;451;p46"/>
          <p:cNvPicPr preferRelativeResize="0"/>
          <p:nvPr/>
        </p:nvPicPr>
        <p:blipFill rotWithShape="1">
          <a:blip r:embed="rId7">
            <a:alphaModFix/>
          </a:blip>
          <a:srcRect b="0" l="23966" r="21478" t="0"/>
          <a:stretch/>
        </p:blipFill>
        <p:spPr>
          <a:xfrm>
            <a:off x="8306100" y="3599750"/>
            <a:ext cx="837900" cy="1535899"/>
          </a:xfrm>
          <a:prstGeom prst="rect">
            <a:avLst/>
          </a:prstGeom>
          <a:noFill/>
          <a:ln>
            <a:noFill/>
          </a:ln>
        </p:spPr>
      </p:pic>
      <p:pic>
        <p:nvPicPr>
          <p:cNvPr id="452" name="Google Shape;452;p46"/>
          <p:cNvPicPr preferRelativeResize="0"/>
          <p:nvPr/>
        </p:nvPicPr>
        <p:blipFill>
          <a:blip r:embed="rId8">
            <a:alphaModFix/>
          </a:blip>
          <a:stretch>
            <a:fillRect/>
          </a:stretch>
        </p:blipFill>
        <p:spPr>
          <a:xfrm>
            <a:off x="7058839" y="470471"/>
            <a:ext cx="943931" cy="781400"/>
          </a:xfrm>
          <a:prstGeom prst="rect">
            <a:avLst/>
          </a:prstGeom>
          <a:noFill/>
          <a:ln>
            <a:noFill/>
          </a:ln>
        </p:spPr>
      </p:pic>
      <p:pic>
        <p:nvPicPr>
          <p:cNvPr id="453" name="Google Shape;453;p46"/>
          <p:cNvPicPr preferRelativeResize="0"/>
          <p:nvPr/>
        </p:nvPicPr>
        <p:blipFill>
          <a:blip r:embed="rId9">
            <a:alphaModFix/>
          </a:blip>
          <a:stretch>
            <a:fillRect/>
          </a:stretch>
        </p:blipFill>
        <p:spPr>
          <a:xfrm>
            <a:off x="125904" y="470476"/>
            <a:ext cx="1181350" cy="72512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pic>
        <p:nvPicPr>
          <p:cNvPr id="458" name="Google Shape;458;p47"/>
          <p:cNvPicPr preferRelativeResize="0"/>
          <p:nvPr/>
        </p:nvPicPr>
        <p:blipFill>
          <a:blip r:embed="rId3">
            <a:alphaModFix/>
          </a:blip>
          <a:stretch>
            <a:fillRect/>
          </a:stretch>
        </p:blipFill>
        <p:spPr>
          <a:xfrm>
            <a:off x="0" y="269858"/>
            <a:ext cx="9144001" cy="460378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pic>
        <p:nvPicPr>
          <p:cNvPr id="463" name="Google Shape;463;p48"/>
          <p:cNvPicPr preferRelativeResize="0"/>
          <p:nvPr/>
        </p:nvPicPr>
        <p:blipFill>
          <a:blip r:embed="rId3">
            <a:alphaModFix/>
          </a:blip>
          <a:stretch>
            <a:fillRect/>
          </a:stretch>
        </p:blipFill>
        <p:spPr>
          <a:xfrm>
            <a:off x="2743200" y="2066925"/>
            <a:ext cx="6400800" cy="3076575"/>
          </a:xfrm>
          <a:prstGeom prst="rect">
            <a:avLst/>
          </a:prstGeom>
          <a:noFill/>
          <a:ln>
            <a:noFill/>
          </a:ln>
        </p:spPr>
      </p:pic>
      <p:pic>
        <p:nvPicPr>
          <p:cNvPr id="464" name="Google Shape;464;p48"/>
          <p:cNvPicPr preferRelativeResize="0"/>
          <p:nvPr/>
        </p:nvPicPr>
        <p:blipFill>
          <a:blip r:embed="rId4">
            <a:alphaModFix/>
          </a:blip>
          <a:stretch>
            <a:fillRect/>
          </a:stretch>
        </p:blipFill>
        <p:spPr>
          <a:xfrm>
            <a:off x="0" y="0"/>
            <a:ext cx="6740013" cy="17621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pic>
        <p:nvPicPr>
          <p:cNvPr id="469" name="Google Shape;469;p49"/>
          <p:cNvPicPr preferRelativeResize="0"/>
          <p:nvPr/>
        </p:nvPicPr>
        <p:blipFill>
          <a:blip r:embed="rId3">
            <a:alphaModFix/>
          </a:blip>
          <a:stretch>
            <a:fillRect/>
          </a:stretch>
        </p:blipFill>
        <p:spPr>
          <a:xfrm>
            <a:off x="152400" y="152400"/>
            <a:ext cx="8839201" cy="411554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pic>
        <p:nvPicPr>
          <p:cNvPr id="474" name="Google Shape;474;p50"/>
          <p:cNvPicPr preferRelativeResize="0"/>
          <p:nvPr/>
        </p:nvPicPr>
        <p:blipFill>
          <a:blip r:embed="rId3">
            <a:alphaModFix/>
          </a:blip>
          <a:stretch>
            <a:fillRect/>
          </a:stretch>
        </p:blipFill>
        <p:spPr>
          <a:xfrm>
            <a:off x="0" y="627425"/>
            <a:ext cx="9143999" cy="2063690"/>
          </a:xfrm>
          <a:prstGeom prst="rect">
            <a:avLst/>
          </a:prstGeom>
          <a:noFill/>
          <a:ln>
            <a:noFill/>
          </a:ln>
        </p:spPr>
      </p:pic>
      <p:sp>
        <p:nvSpPr>
          <p:cNvPr id="475" name="Google Shape;475;p50"/>
          <p:cNvSpPr txBox="1"/>
          <p:nvPr/>
        </p:nvSpPr>
        <p:spPr>
          <a:xfrm>
            <a:off x="3054125" y="3025600"/>
            <a:ext cx="44985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dk2"/>
                </a:solidFill>
              </a:rPr>
              <a:t>Het valt niet mee om GIGANTISCHE bedrijven van ver weg mee te laten werken. Ook al ben je een rechtbank.</a:t>
            </a:r>
            <a:endParaRPr sz="2400">
              <a:solidFill>
                <a:schemeClr val="dk2"/>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51"/>
          <p:cNvSpPr txBox="1"/>
          <p:nvPr/>
        </p:nvSpPr>
        <p:spPr>
          <a:xfrm>
            <a:off x="224925" y="131300"/>
            <a:ext cx="8750400" cy="326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chemeClr val="dk2"/>
                </a:solidFill>
              </a:rPr>
              <a:t>Ok, en nu?</a:t>
            </a:r>
            <a:endParaRPr sz="2500">
              <a:solidFill>
                <a:schemeClr val="dk2"/>
              </a:solidFill>
            </a:endParaRPr>
          </a:p>
          <a:p>
            <a:pPr indent="0" lvl="0" marL="0" rtl="0" algn="l">
              <a:spcBef>
                <a:spcPts val="0"/>
              </a:spcBef>
              <a:spcAft>
                <a:spcPts val="0"/>
              </a:spcAft>
              <a:buNone/>
            </a:pPr>
            <a:r>
              <a:t/>
            </a:r>
            <a:endParaRPr sz="2500">
              <a:solidFill>
                <a:schemeClr val="dk2"/>
              </a:solidFill>
            </a:endParaRPr>
          </a:p>
          <a:p>
            <a:pPr indent="0" lvl="0" marL="0" rtl="0" algn="l">
              <a:spcBef>
                <a:spcPts val="0"/>
              </a:spcBef>
              <a:spcAft>
                <a:spcPts val="0"/>
              </a:spcAft>
              <a:buNone/>
            </a:pPr>
            <a:r>
              <a:rPr lang="en" sz="2500">
                <a:solidFill>
                  <a:schemeClr val="dk2"/>
                </a:solidFill>
              </a:rPr>
              <a:t>We hebben duidelijk </a:t>
            </a:r>
            <a:r>
              <a:rPr b="1" lang="en" sz="2500">
                <a:solidFill>
                  <a:schemeClr val="dk2"/>
                </a:solidFill>
              </a:rPr>
              <a:t>de verkeerde afslag genomen </a:t>
            </a:r>
            <a:r>
              <a:rPr lang="en" sz="2500">
                <a:solidFill>
                  <a:schemeClr val="dk2"/>
                </a:solidFill>
              </a:rPr>
              <a:t>paar jaar geleden</a:t>
            </a:r>
            <a:endParaRPr sz="2500">
              <a:solidFill>
                <a:schemeClr val="dk2"/>
              </a:solidFill>
            </a:endParaRPr>
          </a:p>
          <a:p>
            <a:pPr indent="0" lvl="0" marL="0" rtl="0" algn="l">
              <a:spcBef>
                <a:spcPts val="0"/>
              </a:spcBef>
              <a:spcAft>
                <a:spcPts val="0"/>
              </a:spcAft>
              <a:buNone/>
            </a:pPr>
            <a:r>
              <a:t/>
            </a:r>
            <a:endParaRPr sz="2500">
              <a:solidFill>
                <a:schemeClr val="dk2"/>
              </a:solidFill>
            </a:endParaRPr>
          </a:p>
          <a:p>
            <a:pPr indent="0" lvl="0" marL="0" rtl="0" algn="l">
              <a:spcBef>
                <a:spcPts val="0"/>
              </a:spcBef>
              <a:spcAft>
                <a:spcPts val="0"/>
              </a:spcAft>
              <a:buNone/>
            </a:pPr>
            <a:r>
              <a:rPr lang="en" sz="2500">
                <a:solidFill>
                  <a:schemeClr val="dk2"/>
                </a:solidFill>
              </a:rPr>
              <a:t>Hoe weer terug?</a:t>
            </a:r>
            <a:endParaRPr sz="2500">
              <a:solidFill>
                <a:schemeClr val="dk2"/>
              </a:solidFill>
            </a:endParaRPr>
          </a:p>
          <a:p>
            <a:pPr indent="0" lvl="0" marL="0" rtl="0" algn="l">
              <a:spcBef>
                <a:spcPts val="0"/>
              </a:spcBef>
              <a:spcAft>
                <a:spcPts val="0"/>
              </a:spcAft>
              <a:buNone/>
            </a:pPr>
            <a:r>
              <a:t/>
            </a:r>
            <a:endParaRPr sz="2500">
              <a:solidFill>
                <a:schemeClr val="dk2"/>
              </a:solidFill>
            </a:endParaRPr>
          </a:p>
          <a:p>
            <a:pPr indent="0" lvl="0" marL="0" rtl="0" algn="l">
              <a:spcBef>
                <a:spcPts val="0"/>
              </a:spcBef>
              <a:spcAft>
                <a:spcPts val="0"/>
              </a:spcAft>
              <a:buNone/>
            </a:pPr>
            <a:r>
              <a:rPr lang="en" sz="2500">
                <a:solidFill>
                  <a:schemeClr val="dk2"/>
                </a:solidFill>
              </a:rPr>
              <a:t>“Gewoon </a:t>
            </a:r>
            <a:r>
              <a:rPr lang="en" sz="2500" u="sng">
                <a:solidFill>
                  <a:schemeClr val="hlink"/>
                </a:solidFill>
                <a:hlinkClick r:id="rId3"/>
              </a:rPr>
              <a:t>Amazon.eu</a:t>
            </a:r>
            <a:r>
              <a:rPr lang="en" sz="2500">
                <a:solidFill>
                  <a:schemeClr val="dk2"/>
                </a:solidFill>
              </a:rPr>
              <a:t> bouwen is niet de oplossing”</a:t>
            </a:r>
            <a:endParaRPr sz="2500">
              <a:solidFill>
                <a:schemeClr val="dk2"/>
              </a:solidFill>
            </a:endParaRPr>
          </a:p>
        </p:txBody>
      </p:sp>
      <p:pic>
        <p:nvPicPr>
          <p:cNvPr id="481" name="Google Shape;481;p51"/>
          <p:cNvPicPr preferRelativeResize="0"/>
          <p:nvPr/>
        </p:nvPicPr>
        <p:blipFill>
          <a:blip r:embed="rId4">
            <a:alphaModFix/>
          </a:blip>
          <a:stretch>
            <a:fillRect/>
          </a:stretch>
        </p:blipFill>
        <p:spPr>
          <a:xfrm>
            <a:off x="6302339" y="4259321"/>
            <a:ext cx="943931" cy="781400"/>
          </a:xfrm>
          <a:prstGeom prst="rect">
            <a:avLst/>
          </a:prstGeom>
          <a:noFill/>
          <a:ln>
            <a:noFill/>
          </a:ln>
        </p:spPr>
      </p:pic>
      <p:pic>
        <p:nvPicPr>
          <p:cNvPr id="482" name="Google Shape;482;p51"/>
          <p:cNvPicPr preferRelativeResize="0"/>
          <p:nvPr/>
        </p:nvPicPr>
        <p:blipFill>
          <a:blip r:embed="rId5">
            <a:alphaModFix/>
          </a:blip>
          <a:stretch>
            <a:fillRect/>
          </a:stretch>
        </p:blipFill>
        <p:spPr>
          <a:xfrm>
            <a:off x="3534821" y="4259326"/>
            <a:ext cx="943925" cy="781395"/>
          </a:xfrm>
          <a:prstGeom prst="rect">
            <a:avLst/>
          </a:prstGeom>
          <a:noFill/>
          <a:ln>
            <a:noFill/>
          </a:ln>
        </p:spPr>
      </p:pic>
      <p:pic>
        <p:nvPicPr>
          <p:cNvPr id="483" name="Google Shape;483;p51"/>
          <p:cNvPicPr preferRelativeResize="0"/>
          <p:nvPr/>
        </p:nvPicPr>
        <p:blipFill>
          <a:blip r:embed="rId6">
            <a:alphaModFix/>
          </a:blip>
          <a:stretch>
            <a:fillRect/>
          </a:stretch>
        </p:blipFill>
        <p:spPr>
          <a:xfrm>
            <a:off x="151076" y="3830500"/>
            <a:ext cx="2018185" cy="1238775"/>
          </a:xfrm>
          <a:prstGeom prst="rect">
            <a:avLst/>
          </a:prstGeom>
          <a:noFill/>
          <a:ln>
            <a:noFill/>
          </a:ln>
        </p:spPr>
      </p:pic>
      <p:pic>
        <p:nvPicPr>
          <p:cNvPr id="484" name="Google Shape;484;p51"/>
          <p:cNvPicPr preferRelativeResize="0"/>
          <p:nvPr/>
        </p:nvPicPr>
        <p:blipFill>
          <a:blip r:embed="rId7">
            <a:alphaModFix/>
          </a:blip>
          <a:stretch>
            <a:fillRect/>
          </a:stretch>
        </p:blipFill>
        <p:spPr>
          <a:xfrm>
            <a:off x="7844366" y="3904718"/>
            <a:ext cx="1299627" cy="1238775"/>
          </a:xfrm>
          <a:prstGeom prst="rect">
            <a:avLst/>
          </a:prstGeom>
          <a:noFill/>
          <a:ln>
            <a:noFill/>
          </a:ln>
        </p:spPr>
      </p:pic>
      <p:pic>
        <p:nvPicPr>
          <p:cNvPr id="485" name="Google Shape;485;p51"/>
          <p:cNvPicPr preferRelativeResize="0"/>
          <p:nvPr/>
        </p:nvPicPr>
        <p:blipFill>
          <a:blip r:embed="rId8">
            <a:alphaModFix/>
          </a:blip>
          <a:stretch>
            <a:fillRect/>
          </a:stretch>
        </p:blipFill>
        <p:spPr>
          <a:xfrm>
            <a:off x="7747186" y="2546060"/>
            <a:ext cx="1356850" cy="904550"/>
          </a:xfrm>
          <a:prstGeom prst="rect">
            <a:avLst/>
          </a:prstGeom>
          <a:noFill/>
          <a:ln>
            <a:noFill/>
          </a:ln>
        </p:spPr>
      </p:pic>
      <p:cxnSp>
        <p:nvCxnSpPr>
          <p:cNvPr id="486" name="Google Shape;486;p51"/>
          <p:cNvCxnSpPr/>
          <p:nvPr/>
        </p:nvCxnSpPr>
        <p:spPr>
          <a:xfrm>
            <a:off x="7723808" y="2523225"/>
            <a:ext cx="0" cy="2643000"/>
          </a:xfrm>
          <a:prstGeom prst="straightConnector1">
            <a:avLst/>
          </a:prstGeom>
          <a:noFill/>
          <a:ln cap="flat" cmpd="sng" w="38100">
            <a:solidFill>
              <a:srgbClr val="FF0000"/>
            </a:solidFill>
            <a:prstDash val="solid"/>
            <a:round/>
            <a:headEnd len="med" w="med" type="none"/>
            <a:tailEnd len="med" w="med"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pic>
        <p:nvPicPr>
          <p:cNvPr id="86" name="Google Shape;86;p16"/>
          <p:cNvPicPr preferRelativeResize="0"/>
          <p:nvPr/>
        </p:nvPicPr>
        <p:blipFill>
          <a:blip r:embed="rId3">
            <a:alphaModFix/>
          </a:blip>
          <a:stretch>
            <a:fillRect/>
          </a:stretch>
        </p:blipFill>
        <p:spPr>
          <a:xfrm>
            <a:off x="-16" y="0"/>
            <a:ext cx="8166092" cy="5143501"/>
          </a:xfrm>
          <a:prstGeom prst="rect">
            <a:avLst/>
          </a:prstGeom>
          <a:noFill/>
          <a:ln>
            <a:noFill/>
          </a:ln>
        </p:spPr>
      </p:pic>
      <p:sp>
        <p:nvSpPr>
          <p:cNvPr id="87" name="Google Shape;87;p16"/>
          <p:cNvSpPr txBox="1"/>
          <p:nvPr/>
        </p:nvSpPr>
        <p:spPr>
          <a:xfrm>
            <a:off x="4220175" y="1648425"/>
            <a:ext cx="3761100" cy="143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700">
                <a:solidFill>
                  <a:srgbClr val="FF0000"/>
                </a:solidFill>
              </a:rPr>
              <a:t>“2020: De Chinezen runden 4G ook al voor ons”</a:t>
            </a:r>
            <a:endParaRPr sz="2700">
              <a:solidFill>
                <a:srgbClr val="FF00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grpSp>
        <p:nvGrpSpPr>
          <p:cNvPr id="491" name="Google Shape;491;p52"/>
          <p:cNvGrpSpPr/>
          <p:nvPr/>
        </p:nvGrpSpPr>
        <p:grpSpPr>
          <a:xfrm>
            <a:off x="1842281" y="4157659"/>
            <a:ext cx="2943255" cy="639874"/>
            <a:chOff x="118052" y="3373777"/>
            <a:chExt cx="4546269" cy="988376"/>
          </a:xfrm>
        </p:grpSpPr>
        <p:pic>
          <p:nvPicPr>
            <p:cNvPr id="492" name="Google Shape;492;p52"/>
            <p:cNvPicPr preferRelativeResize="0"/>
            <p:nvPr/>
          </p:nvPicPr>
          <p:blipFill>
            <a:blip r:embed="rId3">
              <a:alphaModFix/>
            </a:blip>
            <a:stretch>
              <a:fillRect/>
            </a:stretch>
          </p:blipFill>
          <p:spPr>
            <a:xfrm>
              <a:off x="118052" y="3518519"/>
              <a:ext cx="1566408" cy="529971"/>
            </a:xfrm>
            <a:prstGeom prst="rect">
              <a:avLst/>
            </a:prstGeom>
            <a:noFill/>
            <a:ln>
              <a:noFill/>
            </a:ln>
          </p:spPr>
        </p:pic>
        <p:pic>
          <p:nvPicPr>
            <p:cNvPr id="493" name="Google Shape;493;p52"/>
            <p:cNvPicPr preferRelativeResize="0"/>
            <p:nvPr/>
          </p:nvPicPr>
          <p:blipFill>
            <a:blip r:embed="rId4">
              <a:alphaModFix/>
            </a:blip>
            <a:stretch>
              <a:fillRect/>
            </a:stretch>
          </p:blipFill>
          <p:spPr>
            <a:xfrm>
              <a:off x="1911122" y="3560918"/>
              <a:ext cx="1223318" cy="732072"/>
            </a:xfrm>
            <a:prstGeom prst="rect">
              <a:avLst/>
            </a:prstGeom>
            <a:noFill/>
            <a:ln>
              <a:noFill/>
            </a:ln>
          </p:spPr>
        </p:pic>
        <p:pic>
          <p:nvPicPr>
            <p:cNvPr id="494" name="Google Shape;494;p52"/>
            <p:cNvPicPr preferRelativeResize="0"/>
            <p:nvPr/>
          </p:nvPicPr>
          <p:blipFill>
            <a:blip r:embed="rId5">
              <a:alphaModFix/>
            </a:blip>
            <a:stretch>
              <a:fillRect/>
            </a:stretch>
          </p:blipFill>
          <p:spPr>
            <a:xfrm>
              <a:off x="3675945" y="3373777"/>
              <a:ext cx="988376" cy="988376"/>
            </a:xfrm>
            <a:prstGeom prst="rect">
              <a:avLst/>
            </a:prstGeom>
            <a:noFill/>
            <a:ln>
              <a:noFill/>
            </a:ln>
          </p:spPr>
        </p:pic>
        <p:cxnSp>
          <p:nvCxnSpPr>
            <p:cNvPr id="495" name="Google Shape;495;p52"/>
            <p:cNvCxnSpPr/>
            <p:nvPr/>
          </p:nvCxnSpPr>
          <p:spPr>
            <a:xfrm rot="10800000">
              <a:off x="1806243" y="3422222"/>
              <a:ext cx="0" cy="877800"/>
            </a:xfrm>
            <a:prstGeom prst="straightConnector1">
              <a:avLst/>
            </a:prstGeom>
            <a:noFill/>
            <a:ln cap="flat" cmpd="sng" w="9450">
              <a:solidFill>
                <a:srgbClr val="FF0000"/>
              </a:solidFill>
              <a:prstDash val="solid"/>
              <a:round/>
              <a:headEnd len="med" w="med" type="none"/>
              <a:tailEnd len="med" w="med" type="none"/>
            </a:ln>
          </p:spPr>
        </p:cxnSp>
        <p:cxnSp>
          <p:nvCxnSpPr>
            <p:cNvPr id="496" name="Google Shape;496;p52"/>
            <p:cNvCxnSpPr/>
            <p:nvPr/>
          </p:nvCxnSpPr>
          <p:spPr>
            <a:xfrm rot="10800000">
              <a:off x="3441842" y="3422222"/>
              <a:ext cx="0" cy="877800"/>
            </a:xfrm>
            <a:prstGeom prst="straightConnector1">
              <a:avLst/>
            </a:prstGeom>
            <a:noFill/>
            <a:ln cap="flat" cmpd="sng" w="9450">
              <a:solidFill>
                <a:srgbClr val="FF0000"/>
              </a:solidFill>
              <a:prstDash val="solid"/>
              <a:round/>
              <a:headEnd len="med" w="med" type="none"/>
              <a:tailEnd len="med" w="med" type="none"/>
            </a:ln>
          </p:spPr>
        </p:cxnSp>
      </p:grpSp>
      <p:sp>
        <p:nvSpPr>
          <p:cNvPr id="497" name="Google Shape;497;p52"/>
          <p:cNvSpPr/>
          <p:nvPr/>
        </p:nvSpPr>
        <p:spPr>
          <a:xfrm>
            <a:off x="1891755" y="2152052"/>
            <a:ext cx="1201800" cy="582600"/>
          </a:xfrm>
          <a:prstGeom prst="rect">
            <a:avLst/>
          </a:prstGeom>
          <a:solidFill>
            <a:schemeClr val="lt2"/>
          </a:solidFill>
          <a:ln cap="flat" cmpd="sng" w="13300">
            <a:solidFill>
              <a:schemeClr val="dk2"/>
            </a:solidFill>
            <a:prstDash val="solid"/>
            <a:round/>
            <a:headEnd len="sm" w="sm" type="none"/>
            <a:tailEnd len="sm" w="sm" type="none"/>
          </a:ln>
        </p:spPr>
        <p:txBody>
          <a:bodyPr anchorCtr="0" anchor="ctr" bIns="127675" lIns="127675" spcFirstLastPara="1" rIns="127675" wrap="square" tIns="127675">
            <a:noAutofit/>
          </a:bodyPr>
          <a:lstStyle/>
          <a:p>
            <a:pPr indent="0" lvl="0" marL="0" rtl="0" algn="ctr">
              <a:spcBef>
                <a:spcPts val="0"/>
              </a:spcBef>
              <a:spcAft>
                <a:spcPts val="0"/>
              </a:spcAft>
              <a:buNone/>
            </a:pPr>
            <a:r>
              <a:rPr lang="en" sz="1954"/>
              <a:t>Minio</a:t>
            </a:r>
            <a:endParaRPr sz="1954"/>
          </a:p>
        </p:txBody>
      </p:sp>
      <p:sp>
        <p:nvSpPr>
          <p:cNvPr id="498" name="Google Shape;498;p52"/>
          <p:cNvSpPr/>
          <p:nvPr/>
        </p:nvSpPr>
        <p:spPr>
          <a:xfrm>
            <a:off x="3213635" y="2152063"/>
            <a:ext cx="1546200" cy="582600"/>
          </a:xfrm>
          <a:prstGeom prst="rect">
            <a:avLst/>
          </a:prstGeom>
          <a:solidFill>
            <a:schemeClr val="lt2"/>
          </a:solidFill>
          <a:ln cap="flat" cmpd="sng" w="13300">
            <a:solidFill>
              <a:schemeClr val="dk2"/>
            </a:solidFill>
            <a:prstDash val="solid"/>
            <a:round/>
            <a:headEnd len="sm" w="sm" type="none"/>
            <a:tailEnd len="sm" w="sm" type="none"/>
          </a:ln>
        </p:spPr>
        <p:txBody>
          <a:bodyPr anchorCtr="0" anchor="ctr" bIns="127675" lIns="127675" spcFirstLastPara="1" rIns="127675" wrap="square" tIns="127675">
            <a:noAutofit/>
          </a:bodyPr>
          <a:lstStyle/>
          <a:p>
            <a:pPr indent="0" lvl="0" marL="0" rtl="0" algn="ctr">
              <a:spcBef>
                <a:spcPts val="0"/>
              </a:spcBef>
              <a:spcAft>
                <a:spcPts val="0"/>
              </a:spcAft>
              <a:buNone/>
            </a:pPr>
            <a:r>
              <a:rPr lang="en" sz="1371"/>
              <a:t>PostgreSQL</a:t>
            </a:r>
            <a:endParaRPr sz="1371"/>
          </a:p>
        </p:txBody>
      </p:sp>
      <p:sp>
        <p:nvSpPr>
          <p:cNvPr id="499" name="Google Shape;499;p52"/>
          <p:cNvSpPr/>
          <p:nvPr/>
        </p:nvSpPr>
        <p:spPr>
          <a:xfrm>
            <a:off x="4879859" y="2152042"/>
            <a:ext cx="1349100" cy="582600"/>
          </a:xfrm>
          <a:prstGeom prst="rect">
            <a:avLst/>
          </a:prstGeom>
          <a:solidFill>
            <a:schemeClr val="lt2"/>
          </a:solidFill>
          <a:ln cap="flat" cmpd="sng" w="13300">
            <a:solidFill>
              <a:schemeClr val="dk2"/>
            </a:solidFill>
            <a:prstDash val="solid"/>
            <a:round/>
            <a:headEnd len="sm" w="sm" type="none"/>
            <a:tailEnd len="sm" w="sm" type="none"/>
          </a:ln>
        </p:spPr>
        <p:txBody>
          <a:bodyPr anchorCtr="0" anchor="ctr" bIns="127675" lIns="127675" spcFirstLastPara="1" rIns="127675" wrap="square" tIns="127675">
            <a:noAutofit/>
          </a:bodyPr>
          <a:lstStyle/>
          <a:p>
            <a:pPr indent="0" lvl="0" marL="0" rtl="0" algn="ctr">
              <a:spcBef>
                <a:spcPts val="0"/>
              </a:spcBef>
              <a:spcAft>
                <a:spcPts val="0"/>
              </a:spcAft>
              <a:buNone/>
            </a:pPr>
            <a:r>
              <a:rPr lang="en" sz="1371"/>
              <a:t>PostgreSQL</a:t>
            </a:r>
            <a:endParaRPr sz="1371"/>
          </a:p>
        </p:txBody>
      </p:sp>
      <p:sp>
        <p:nvSpPr>
          <p:cNvPr id="500" name="Google Shape;500;p52"/>
          <p:cNvSpPr/>
          <p:nvPr/>
        </p:nvSpPr>
        <p:spPr>
          <a:xfrm>
            <a:off x="6348979" y="2152042"/>
            <a:ext cx="1201800" cy="582600"/>
          </a:xfrm>
          <a:prstGeom prst="rect">
            <a:avLst/>
          </a:prstGeom>
          <a:solidFill>
            <a:schemeClr val="lt2"/>
          </a:solidFill>
          <a:ln cap="flat" cmpd="sng" w="13300">
            <a:solidFill>
              <a:schemeClr val="dk2"/>
            </a:solidFill>
            <a:prstDash val="solid"/>
            <a:round/>
            <a:headEnd len="sm" w="sm" type="none"/>
            <a:tailEnd len="sm" w="sm" type="none"/>
          </a:ln>
        </p:spPr>
        <p:txBody>
          <a:bodyPr anchorCtr="0" anchor="ctr" bIns="127675" lIns="127675" spcFirstLastPara="1" rIns="127675" wrap="square" tIns="127675">
            <a:noAutofit/>
          </a:bodyPr>
          <a:lstStyle/>
          <a:p>
            <a:pPr indent="0" lvl="0" marL="0" rtl="0" algn="ctr">
              <a:spcBef>
                <a:spcPts val="0"/>
              </a:spcBef>
              <a:spcAft>
                <a:spcPts val="0"/>
              </a:spcAft>
              <a:buNone/>
            </a:pPr>
            <a:r>
              <a:rPr lang="en" sz="1371"/>
              <a:t>PowerDNS</a:t>
            </a:r>
            <a:endParaRPr sz="1371"/>
          </a:p>
        </p:txBody>
      </p:sp>
      <p:sp>
        <p:nvSpPr>
          <p:cNvPr id="501" name="Google Shape;501;p52"/>
          <p:cNvSpPr/>
          <p:nvPr/>
        </p:nvSpPr>
        <p:spPr>
          <a:xfrm>
            <a:off x="7670858" y="2152052"/>
            <a:ext cx="1074300" cy="582600"/>
          </a:xfrm>
          <a:prstGeom prst="rect">
            <a:avLst/>
          </a:prstGeom>
          <a:solidFill>
            <a:schemeClr val="lt2"/>
          </a:solidFill>
          <a:ln cap="flat" cmpd="sng" w="13300">
            <a:solidFill>
              <a:schemeClr val="dk2"/>
            </a:solidFill>
            <a:prstDash val="solid"/>
            <a:round/>
            <a:headEnd len="sm" w="sm" type="none"/>
            <a:tailEnd len="sm" w="sm" type="none"/>
          </a:ln>
        </p:spPr>
        <p:txBody>
          <a:bodyPr anchorCtr="0" anchor="ctr" bIns="127675" lIns="127675" spcFirstLastPara="1" rIns="127675" wrap="square" tIns="127675">
            <a:noAutofit/>
          </a:bodyPr>
          <a:lstStyle/>
          <a:p>
            <a:pPr indent="0" lvl="0" marL="0" rtl="0" algn="ctr">
              <a:spcBef>
                <a:spcPts val="0"/>
              </a:spcBef>
              <a:spcAft>
                <a:spcPts val="0"/>
              </a:spcAft>
              <a:buNone/>
            </a:pPr>
            <a:r>
              <a:rPr lang="en" sz="1536"/>
              <a:t>Keycloak</a:t>
            </a:r>
            <a:endParaRPr sz="1536"/>
          </a:p>
        </p:txBody>
      </p:sp>
      <p:sp>
        <p:nvSpPr>
          <p:cNvPr id="502" name="Google Shape;502;p52"/>
          <p:cNvSpPr/>
          <p:nvPr/>
        </p:nvSpPr>
        <p:spPr>
          <a:xfrm>
            <a:off x="3641234" y="907675"/>
            <a:ext cx="3296400" cy="1022100"/>
          </a:xfrm>
          <a:prstGeom prst="rect">
            <a:avLst/>
          </a:prstGeom>
          <a:solidFill>
            <a:schemeClr val="lt2"/>
          </a:solidFill>
          <a:ln cap="flat" cmpd="sng" w="13300">
            <a:solidFill>
              <a:schemeClr val="dk2"/>
            </a:solidFill>
            <a:prstDash val="solid"/>
            <a:round/>
            <a:headEnd len="sm" w="sm" type="none"/>
            <a:tailEnd len="sm" w="sm" type="none"/>
          </a:ln>
        </p:spPr>
        <p:txBody>
          <a:bodyPr anchorCtr="0" anchor="ctr" bIns="127675" lIns="127675" spcFirstLastPara="1" rIns="127675" wrap="square" tIns="127675">
            <a:noAutofit/>
          </a:bodyPr>
          <a:lstStyle/>
          <a:p>
            <a:pPr indent="0" lvl="0" marL="0" rtl="0" algn="ctr">
              <a:spcBef>
                <a:spcPts val="0"/>
              </a:spcBef>
              <a:spcAft>
                <a:spcPts val="0"/>
              </a:spcAft>
              <a:buNone/>
            </a:pPr>
            <a:r>
              <a:rPr lang="en" sz="1954"/>
              <a:t>Product</a:t>
            </a:r>
            <a:endParaRPr sz="1954"/>
          </a:p>
        </p:txBody>
      </p:sp>
      <p:cxnSp>
        <p:nvCxnSpPr>
          <p:cNvPr id="503" name="Google Shape;503;p52"/>
          <p:cNvCxnSpPr/>
          <p:nvPr/>
        </p:nvCxnSpPr>
        <p:spPr>
          <a:xfrm>
            <a:off x="359650" y="2826400"/>
            <a:ext cx="8483400" cy="0"/>
          </a:xfrm>
          <a:prstGeom prst="straightConnector1">
            <a:avLst/>
          </a:prstGeom>
          <a:noFill/>
          <a:ln cap="flat" cmpd="sng" w="7950">
            <a:solidFill>
              <a:schemeClr val="dk2"/>
            </a:solidFill>
            <a:prstDash val="dash"/>
            <a:round/>
            <a:headEnd len="med" w="med" type="none"/>
            <a:tailEnd len="med" w="med" type="none"/>
          </a:ln>
        </p:spPr>
      </p:cxnSp>
      <p:pic>
        <p:nvPicPr>
          <p:cNvPr id="504" name="Google Shape;504;p52"/>
          <p:cNvPicPr preferRelativeResize="0"/>
          <p:nvPr/>
        </p:nvPicPr>
        <p:blipFill>
          <a:blip r:embed="rId6">
            <a:alphaModFix/>
          </a:blip>
          <a:stretch>
            <a:fillRect/>
          </a:stretch>
        </p:blipFill>
        <p:spPr>
          <a:xfrm>
            <a:off x="5207077" y="4195972"/>
            <a:ext cx="970829" cy="197667"/>
          </a:xfrm>
          <a:prstGeom prst="rect">
            <a:avLst/>
          </a:prstGeom>
          <a:noFill/>
          <a:ln>
            <a:noFill/>
          </a:ln>
        </p:spPr>
      </p:pic>
      <p:pic>
        <p:nvPicPr>
          <p:cNvPr id="505" name="Google Shape;505;p52"/>
          <p:cNvPicPr preferRelativeResize="0"/>
          <p:nvPr/>
        </p:nvPicPr>
        <p:blipFill>
          <a:blip r:embed="rId7">
            <a:alphaModFix/>
          </a:blip>
          <a:stretch>
            <a:fillRect/>
          </a:stretch>
        </p:blipFill>
        <p:spPr>
          <a:xfrm>
            <a:off x="6403376" y="4452379"/>
            <a:ext cx="276494" cy="46450"/>
          </a:xfrm>
          <a:prstGeom prst="rect">
            <a:avLst/>
          </a:prstGeom>
          <a:noFill/>
          <a:ln>
            <a:noFill/>
          </a:ln>
        </p:spPr>
      </p:pic>
      <p:pic>
        <p:nvPicPr>
          <p:cNvPr id="506" name="Google Shape;506;p52"/>
          <p:cNvPicPr preferRelativeResize="0"/>
          <p:nvPr/>
        </p:nvPicPr>
        <p:blipFill>
          <a:blip r:embed="rId8">
            <a:alphaModFix/>
          </a:blip>
          <a:stretch>
            <a:fillRect/>
          </a:stretch>
        </p:blipFill>
        <p:spPr>
          <a:xfrm>
            <a:off x="6326505" y="4671874"/>
            <a:ext cx="101926" cy="101926"/>
          </a:xfrm>
          <a:prstGeom prst="rect">
            <a:avLst/>
          </a:prstGeom>
          <a:noFill/>
          <a:ln>
            <a:noFill/>
          </a:ln>
        </p:spPr>
      </p:pic>
      <p:pic>
        <p:nvPicPr>
          <p:cNvPr id="507" name="Google Shape;507;p52"/>
          <p:cNvPicPr preferRelativeResize="0"/>
          <p:nvPr/>
        </p:nvPicPr>
        <p:blipFill>
          <a:blip r:embed="rId9">
            <a:alphaModFix/>
          </a:blip>
          <a:stretch>
            <a:fillRect/>
          </a:stretch>
        </p:blipFill>
        <p:spPr>
          <a:xfrm>
            <a:off x="7659172" y="4273701"/>
            <a:ext cx="482915" cy="85317"/>
          </a:xfrm>
          <a:prstGeom prst="rect">
            <a:avLst/>
          </a:prstGeom>
          <a:noFill/>
          <a:ln>
            <a:noFill/>
          </a:ln>
        </p:spPr>
      </p:pic>
      <p:pic>
        <p:nvPicPr>
          <p:cNvPr id="508" name="Google Shape;508;p52"/>
          <p:cNvPicPr preferRelativeResize="0"/>
          <p:nvPr/>
        </p:nvPicPr>
        <p:blipFill>
          <a:blip r:embed="rId10">
            <a:alphaModFix/>
          </a:blip>
          <a:stretch>
            <a:fillRect/>
          </a:stretch>
        </p:blipFill>
        <p:spPr>
          <a:xfrm>
            <a:off x="6020151" y="4773801"/>
            <a:ext cx="712896" cy="179997"/>
          </a:xfrm>
          <a:prstGeom prst="rect">
            <a:avLst/>
          </a:prstGeom>
          <a:noFill/>
          <a:ln>
            <a:noFill/>
          </a:ln>
        </p:spPr>
      </p:pic>
      <p:pic>
        <p:nvPicPr>
          <p:cNvPr id="509" name="Google Shape;509;p52"/>
          <p:cNvPicPr preferRelativeResize="0"/>
          <p:nvPr/>
        </p:nvPicPr>
        <p:blipFill>
          <a:blip r:embed="rId11">
            <a:alphaModFix/>
          </a:blip>
          <a:stretch>
            <a:fillRect/>
          </a:stretch>
        </p:blipFill>
        <p:spPr>
          <a:xfrm>
            <a:off x="5985121" y="4498829"/>
            <a:ext cx="320963" cy="58359"/>
          </a:xfrm>
          <a:prstGeom prst="rect">
            <a:avLst/>
          </a:prstGeom>
          <a:noFill/>
          <a:ln>
            <a:noFill/>
          </a:ln>
        </p:spPr>
      </p:pic>
      <p:pic>
        <p:nvPicPr>
          <p:cNvPr id="510" name="Google Shape;510;p52"/>
          <p:cNvPicPr preferRelativeResize="0"/>
          <p:nvPr/>
        </p:nvPicPr>
        <p:blipFill>
          <a:blip r:embed="rId12">
            <a:alphaModFix/>
          </a:blip>
          <a:stretch>
            <a:fillRect/>
          </a:stretch>
        </p:blipFill>
        <p:spPr>
          <a:xfrm>
            <a:off x="7197284" y="4393623"/>
            <a:ext cx="486728" cy="85320"/>
          </a:xfrm>
          <a:prstGeom prst="rect">
            <a:avLst/>
          </a:prstGeom>
          <a:noFill/>
          <a:ln>
            <a:noFill/>
          </a:ln>
        </p:spPr>
      </p:pic>
      <p:pic>
        <p:nvPicPr>
          <p:cNvPr id="511" name="Google Shape;511;p52"/>
          <p:cNvPicPr preferRelativeResize="0"/>
          <p:nvPr/>
        </p:nvPicPr>
        <p:blipFill>
          <a:blip r:embed="rId13">
            <a:alphaModFix/>
          </a:blip>
          <a:stretch>
            <a:fillRect/>
          </a:stretch>
        </p:blipFill>
        <p:spPr>
          <a:xfrm>
            <a:off x="1699199" y="3093426"/>
            <a:ext cx="746232" cy="725667"/>
          </a:xfrm>
          <a:prstGeom prst="rect">
            <a:avLst/>
          </a:prstGeom>
          <a:noFill/>
          <a:ln>
            <a:noFill/>
          </a:ln>
        </p:spPr>
      </p:pic>
      <p:pic>
        <p:nvPicPr>
          <p:cNvPr id="512" name="Google Shape;512;p52"/>
          <p:cNvPicPr preferRelativeResize="0"/>
          <p:nvPr/>
        </p:nvPicPr>
        <p:blipFill>
          <a:blip r:embed="rId13">
            <a:alphaModFix/>
          </a:blip>
          <a:stretch>
            <a:fillRect/>
          </a:stretch>
        </p:blipFill>
        <p:spPr>
          <a:xfrm>
            <a:off x="2618373" y="3093426"/>
            <a:ext cx="746232" cy="725667"/>
          </a:xfrm>
          <a:prstGeom prst="rect">
            <a:avLst/>
          </a:prstGeom>
          <a:noFill/>
          <a:ln>
            <a:noFill/>
          </a:ln>
        </p:spPr>
      </p:pic>
      <p:pic>
        <p:nvPicPr>
          <p:cNvPr id="513" name="Google Shape;513;p52"/>
          <p:cNvPicPr preferRelativeResize="0"/>
          <p:nvPr/>
        </p:nvPicPr>
        <p:blipFill>
          <a:blip r:embed="rId13">
            <a:alphaModFix/>
          </a:blip>
          <a:stretch>
            <a:fillRect/>
          </a:stretch>
        </p:blipFill>
        <p:spPr>
          <a:xfrm>
            <a:off x="3537547" y="3093426"/>
            <a:ext cx="746232" cy="725667"/>
          </a:xfrm>
          <a:prstGeom prst="rect">
            <a:avLst/>
          </a:prstGeom>
          <a:noFill/>
          <a:ln>
            <a:noFill/>
          </a:ln>
        </p:spPr>
      </p:pic>
      <p:pic>
        <p:nvPicPr>
          <p:cNvPr id="514" name="Google Shape;514;p52"/>
          <p:cNvPicPr preferRelativeResize="0"/>
          <p:nvPr/>
        </p:nvPicPr>
        <p:blipFill>
          <a:blip r:embed="rId13">
            <a:alphaModFix/>
          </a:blip>
          <a:stretch>
            <a:fillRect/>
          </a:stretch>
        </p:blipFill>
        <p:spPr>
          <a:xfrm>
            <a:off x="4456721" y="3093426"/>
            <a:ext cx="746232" cy="725667"/>
          </a:xfrm>
          <a:prstGeom prst="rect">
            <a:avLst/>
          </a:prstGeom>
          <a:noFill/>
          <a:ln>
            <a:noFill/>
          </a:ln>
        </p:spPr>
      </p:pic>
      <p:pic>
        <p:nvPicPr>
          <p:cNvPr id="515" name="Google Shape;515;p52"/>
          <p:cNvPicPr preferRelativeResize="0"/>
          <p:nvPr/>
        </p:nvPicPr>
        <p:blipFill>
          <a:blip r:embed="rId13">
            <a:alphaModFix/>
          </a:blip>
          <a:stretch>
            <a:fillRect/>
          </a:stretch>
        </p:blipFill>
        <p:spPr>
          <a:xfrm>
            <a:off x="5375895" y="3093426"/>
            <a:ext cx="746232" cy="725667"/>
          </a:xfrm>
          <a:prstGeom prst="rect">
            <a:avLst/>
          </a:prstGeom>
          <a:noFill/>
          <a:ln>
            <a:noFill/>
          </a:ln>
        </p:spPr>
      </p:pic>
      <p:pic>
        <p:nvPicPr>
          <p:cNvPr id="516" name="Google Shape;516;p52"/>
          <p:cNvPicPr preferRelativeResize="0"/>
          <p:nvPr/>
        </p:nvPicPr>
        <p:blipFill>
          <a:blip r:embed="rId13">
            <a:alphaModFix/>
          </a:blip>
          <a:stretch>
            <a:fillRect/>
          </a:stretch>
        </p:blipFill>
        <p:spPr>
          <a:xfrm>
            <a:off x="6295069" y="3093426"/>
            <a:ext cx="746232" cy="725667"/>
          </a:xfrm>
          <a:prstGeom prst="rect">
            <a:avLst/>
          </a:prstGeom>
          <a:noFill/>
          <a:ln>
            <a:noFill/>
          </a:ln>
        </p:spPr>
      </p:pic>
      <p:pic>
        <p:nvPicPr>
          <p:cNvPr id="517" name="Google Shape;517;p52"/>
          <p:cNvPicPr preferRelativeResize="0"/>
          <p:nvPr/>
        </p:nvPicPr>
        <p:blipFill>
          <a:blip r:embed="rId13">
            <a:alphaModFix/>
          </a:blip>
          <a:stretch>
            <a:fillRect/>
          </a:stretch>
        </p:blipFill>
        <p:spPr>
          <a:xfrm>
            <a:off x="7214243" y="3093426"/>
            <a:ext cx="746232" cy="725667"/>
          </a:xfrm>
          <a:prstGeom prst="rect">
            <a:avLst/>
          </a:prstGeom>
          <a:noFill/>
          <a:ln>
            <a:noFill/>
          </a:ln>
        </p:spPr>
      </p:pic>
      <p:pic>
        <p:nvPicPr>
          <p:cNvPr id="518" name="Google Shape;518;p52"/>
          <p:cNvPicPr preferRelativeResize="0"/>
          <p:nvPr/>
        </p:nvPicPr>
        <p:blipFill>
          <a:blip r:embed="rId13">
            <a:alphaModFix/>
          </a:blip>
          <a:stretch>
            <a:fillRect/>
          </a:stretch>
        </p:blipFill>
        <p:spPr>
          <a:xfrm>
            <a:off x="8133417" y="3093426"/>
            <a:ext cx="746232" cy="725667"/>
          </a:xfrm>
          <a:prstGeom prst="rect">
            <a:avLst/>
          </a:prstGeom>
          <a:noFill/>
          <a:ln>
            <a:noFill/>
          </a:ln>
        </p:spPr>
      </p:pic>
      <p:sp>
        <p:nvSpPr>
          <p:cNvPr id="519" name="Google Shape;519;p52"/>
          <p:cNvSpPr txBox="1"/>
          <p:nvPr/>
        </p:nvSpPr>
        <p:spPr>
          <a:xfrm>
            <a:off x="5269130" y="4596308"/>
            <a:ext cx="746100" cy="468600"/>
          </a:xfrm>
          <a:prstGeom prst="rect">
            <a:avLst/>
          </a:prstGeom>
          <a:noFill/>
          <a:ln>
            <a:noFill/>
          </a:ln>
        </p:spPr>
        <p:txBody>
          <a:bodyPr anchorCtr="0" anchor="t" bIns="76200" lIns="76200" spcFirstLastPara="1" rIns="76200" wrap="square" tIns="76200">
            <a:noAutofit/>
          </a:bodyPr>
          <a:lstStyle/>
          <a:p>
            <a:pPr indent="0" lvl="0" marL="0" rtl="0" algn="l">
              <a:spcBef>
                <a:spcPts val="0"/>
              </a:spcBef>
              <a:spcAft>
                <a:spcPts val="0"/>
              </a:spcAft>
              <a:buNone/>
            </a:pPr>
            <a:r>
              <a:rPr lang="en" sz="1500">
                <a:solidFill>
                  <a:srgbClr val="FF0000"/>
                </a:solidFill>
              </a:rPr>
              <a:t>Eigen-</a:t>
            </a:r>
            <a:endParaRPr sz="1500">
              <a:solidFill>
                <a:srgbClr val="FF0000"/>
              </a:solidFill>
            </a:endParaRPr>
          </a:p>
          <a:p>
            <a:pPr indent="0" lvl="0" marL="0" rtl="0" algn="l">
              <a:spcBef>
                <a:spcPts val="0"/>
              </a:spcBef>
              <a:spcAft>
                <a:spcPts val="0"/>
              </a:spcAft>
              <a:buNone/>
            </a:pPr>
            <a:r>
              <a:rPr lang="en" sz="1500">
                <a:solidFill>
                  <a:srgbClr val="FF0000"/>
                </a:solidFill>
              </a:rPr>
              <a:t>cloud</a:t>
            </a:r>
            <a:endParaRPr sz="1500">
              <a:solidFill>
                <a:srgbClr val="FF0000"/>
              </a:solidFill>
            </a:endParaRPr>
          </a:p>
        </p:txBody>
      </p:sp>
      <p:pic>
        <p:nvPicPr>
          <p:cNvPr id="520" name="Google Shape;520;p52"/>
          <p:cNvPicPr preferRelativeResize="0"/>
          <p:nvPr/>
        </p:nvPicPr>
        <p:blipFill>
          <a:blip r:embed="rId14">
            <a:alphaModFix/>
          </a:blip>
          <a:stretch>
            <a:fillRect/>
          </a:stretch>
        </p:blipFill>
        <p:spPr>
          <a:xfrm>
            <a:off x="6627259" y="4113065"/>
            <a:ext cx="645350" cy="197653"/>
          </a:xfrm>
          <a:prstGeom prst="rect">
            <a:avLst/>
          </a:prstGeom>
          <a:noFill/>
          <a:ln>
            <a:noFill/>
          </a:ln>
        </p:spPr>
      </p:pic>
      <p:pic>
        <p:nvPicPr>
          <p:cNvPr id="521" name="Google Shape;521;p52"/>
          <p:cNvPicPr preferRelativeResize="0"/>
          <p:nvPr/>
        </p:nvPicPr>
        <p:blipFill rotWithShape="1">
          <a:blip r:embed="rId15">
            <a:alphaModFix/>
          </a:blip>
          <a:srcRect b="23477" l="10884" r="10530" t="21604"/>
          <a:stretch/>
        </p:blipFill>
        <p:spPr>
          <a:xfrm>
            <a:off x="7340237" y="4596308"/>
            <a:ext cx="1277166" cy="468567"/>
          </a:xfrm>
          <a:prstGeom prst="rect">
            <a:avLst/>
          </a:prstGeom>
          <a:noFill/>
          <a:ln>
            <a:noFill/>
          </a:ln>
        </p:spPr>
      </p:pic>
      <p:sp>
        <p:nvSpPr>
          <p:cNvPr id="522" name="Google Shape;522;p52"/>
          <p:cNvSpPr txBox="1"/>
          <p:nvPr/>
        </p:nvSpPr>
        <p:spPr>
          <a:xfrm>
            <a:off x="91325" y="45675"/>
            <a:ext cx="8877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Het kan ook anders.. Draai weer op </a:t>
            </a:r>
            <a:r>
              <a:rPr b="1" lang="en" sz="1800">
                <a:solidFill>
                  <a:schemeClr val="dk2"/>
                </a:solidFill>
              </a:rPr>
              <a:t>software</a:t>
            </a:r>
            <a:r>
              <a:rPr lang="en" sz="1800">
                <a:solidFill>
                  <a:schemeClr val="dk2"/>
                </a:solidFill>
              </a:rPr>
              <a:t> in plaats van </a:t>
            </a:r>
            <a:r>
              <a:rPr b="1" lang="en" sz="1800">
                <a:solidFill>
                  <a:schemeClr val="dk2"/>
                </a:solidFill>
              </a:rPr>
              <a:t>diensten</a:t>
            </a:r>
            <a:r>
              <a:rPr lang="en" sz="1800">
                <a:solidFill>
                  <a:schemeClr val="dk2"/>
                </a:solidFill>
              </a:rPr>
              <a:t>. </a:t>
            </a:r>
            <a:r>
              <a:rPr b="1" lang="en" sz="1800">
                <a:solidFill>
                  <a:schemeClr val="dk2"/>
                </a:solidFill>
              </a:rPr>
              <a:t>Kon 5 jaar geleden ook!</a:t>
            </a:r>
            <a:r>
              <a:rPr lang="en" sz="1800">
                <a:solidFill>
                  <a:schemeClr val="dk2"/>
                </a:solidFill>
              </a:rPr>
              <a:t> Niet makkelijk, maar de noodzaak is dan ook groot</a:t>
            </a:r>
            <a:endParaRPr sz="1800">
              <a:solidFill>
                <a:schemeClr val="dk2"/>
              </a:solidFill>
            </a:endParaRPr>
          </a:p>
        </p:txBody>
      </p:sp>
      <p:cxnSp>
        <p:nvCxnSpPr>
          <p:cNvPr id="523" name="Google Shape;523;p52"/>
          <p:cNvCxnSpPr/>
          <p:nvPr/>
        </p:nvCxnSpPr>
        <p:spPr>
          <a:xfrm rot="10800000">
            <a:off x="556653" y="1929775"/>
            <a:ext cx="0" cy="662100"/>
          </a:xfrm>
          <a:prstGeom prst="straightConnector1">
            <a:avLst/>
          </a:prstGeom>
          <a:noFill/>
          <a:ln cap="flat" cmpd="sng" w="9525">
            <a:solidFill>
              <a:schemeClr val="dk2"/>
            </a:solidFill>
            <a:prstDash val="solid"/>
            <a:round/>
            <a:headEnd len="med" w="med" type="none"/>
            <a:tailEnd len="med" w="med" type="triangle"/>
          </a:ln>
        </p:spPr>
      </p:cxnSp>
      <p:sp>
        <p:nvSpPr>
          <p:cNvPr id="524" name="Google Shape;524;p52"/>
          <p:cNvSpPr txBox="1"/>
          <p:nvPr/>
        </p:nvSpPr>
        <p:spPr>
          <a:xfrm>
            <a:off x="0" y="1564200"/>
            <a:ext cx="26184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dk2"/>
                </a:solidFill>
              </a:rPr>
              <a:t>“Jouw verantwoordelijkheid”</a:t>
            </a:r>
            <a:endParaRPr sz="1500">
              <a:solidFill>
                <a:schemeClr val="dk2"/>
              </a:solidFill>
            </a:endParaRPr>
          </a:p>
        </p:txBody>
      </p:sp>
      <p:pic>
        <p:nvPicPr>
          <p:cNvPr id="525" name="Google Shape;525;p52"/>
          <p:cNvPicPr preferRelativeResize="0"/>
          <p:nvPr/>
        </p:nvPicPr>
        <p:blipFill rotWithShape="1">
          <a:blip r:embed="rId16">
            <a:alphaModFix/>
          </a:blip>
          <a:srcRect b="0" l="23966" r="21478" t="0"/>
          <a:stretch/>
        </p:blipFill>
        <p:spPr>
          <a:xfrm>
            <a:off x="55150" y="2655575"/>
            <a:ext cx="1074300" cy="196922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grpSp>
        <p:nvGrpSpPr>
          <p:cNvPr id="530" name="Google Shape;530;p53"/>
          <p:cNvGrpSpPr/>
          <p:nvPr/>
        </p:nvGrpSpPr>
        <p:grpSpPr>
          <a:xfrm>
            <a:off x="1842281" y="4157659"/>
            <a:ext cx="2943255" cy="639874"/>
            <a:chOff x="118052" y="3373777"/>
            <a:chExt cx="4546269" cy="988376"/>
          </a:xfrm>
        </p:grpSpPr>
        <p:pic>
          <p:nvPicPr>
            <p:cNvPr id="531" name="Google Shape;531;p53"/>
            <p:cNvPicPr preferRelativeResize="0"/>
            <p:nvPr/>
          </p:nvPicPr>
          <p:blipFill>
            <a:blip r:embed="rId3">
              <a:alphaModFix/>
            </a:blip>
            <a:stretch>
              <a:fillRect/>
            </a:stretch>
          </p:blipFill>
          <p:spPr>
            <a:xfrm>
              <a:off x="118052" y="3518519"/>
              <a:ext cx="1566408" cy="529971"/>
            </a:xfrm>
            <a:prstGeom prst="rect">
              <a:avLst/>
            </a:prstGeom>
            <a:noFill/>
            <a:ln>
              <a:noFill/>
            </a:ln>
          </p:spPr>
        </p:pic>
        <p:pic>
          <p:nvPicPr>
            <p:cNvPr id="532" name="Google Shape;532;p53"/>
            <p:cNvPicPr preferRelativeResize="0"/>
            <p:nvPr/>
          </p:nvPicPr>
          <p:blipFill>
            <a:blip r:embed="rId4">
              <a:alphaModFix/>
            </a:blip>
            <a:stretch>
              <a:fillRect/>
            </a:stretch>
          </p:blipFill>
          <p:spPr>
            <a:xfrm>
              <a:off x="1911122" y="3560918"/>
              <a:ext cx="1223318" cy="732072"/>
            </a:xfrm>
            <a:prstGeom prst="rect">
              <a:avLst/>
            </a:prstGeom>
            <a:noFill/>
            <a:ln>
              <a:noFill/>
            </a:ln>
          </p:spPr>
        </p:pic>
        <p:pic>
          <p:nvPicPr>
            <p:cNvPr id="533" name="Google Shape;533;p53"/>
            <p:cNvPicPr preferRelativeResize="0"/>
            <p:nvPr/>
          </p:nvPicPr>
          <p:blipFill>
            <a:blip r:embed="rId5">
              <a:alphaModFix/>
            </a:blip>
            <a:stretch>
              <a:fillRect/>
            </a:stretch>
          </p:blipFill>
          <p:spPr>
            <a:xfrm>
              <a:off x="3675945" y="3373777"/>
              <a:ext cx="988376" cy="988376"/>
            </a:xfrm>
            <a:prstGeom prst="rect">
              <a:avLst/>
            </a:prstGeom>
            <a:noFill/>
            <a:ln>
              <a:noFill/>
            </a:ln>
          </p:spPr>
        </p:pic>
        <p:cxnSp>
          <p:nvCxnSpPr>
            <p:cNvPr id="534" name="Google Shape;534;p53"/>
            <p:cNvCxnSpPr/>
            <p:nvPr/>
          </p:nvCxnSpPr>
          <p:spPr>
            <a:xfrm rot="10800000">
              <a:off x="1806243" y="3422222"/>
              <a:ext cx="0" cy="877800"/>
            </a:xfrm>
            <a:prstGeom prst="straightConnector1">
              <a:avLst/>
            </a:prstGeom>
            <a:noFill/>
            <a:ln cap="flat" cmpd="sng" w="9450">
              <a:solidFill>
                <a:srgbClr val="FF0000"/>
              </a:solidFill>
              <a:prstDash val="solid"/>
              <a:round/>
              <a:headEnd len="med" w="med" type="none"/>
              <a:tailEnd len="med" w="med" type="none"/>
            </a:ln>
          </p:spPr>
        </p:cxnSp>
        <p:cxnSp>
          <p:nvCxnSpPr>
            <p:cNvPr id="535" name="Google Shape;535;p53"/>
            <p:cNvCxnSpPr/>
            <p:nvPr/>
          </p:nvCxnSpPr>
          <p:spPr>
            <a:xfrm rot="10800000">
              <a:off x="3441842" y="3422222"/>
              <a:ext cx="0" cy="877800"/>
            </a:xfrm>
            <a:prstGeom prst="straightConnector1">
              <a:avLst/>
            </a:prstGeom>
            <a:noFill/>
            <a:ln cap="flat" cmpd="sng" w="9450">
              <a:solidFill>
                <a:srgbClr val="FF0000"/>
              </a:solidFill>
              <a:prstDash val="solid"/>
              <a:round/>
              <a:headEnd len="med" w="med" type="none"/>
              <a:tailEnd len="med" w="med" type="none"/>
            </a:ln>
          </p:spPr>
        </p:cxnSp>
      </p:grpSp>
      <p:sp>
        <p:nvSpPr>
          <p:cNvPr id="536" name="Google Shape;536;p53"/>
          <p:cNvSpPr/>
          <p:nvPr/>
        </p:nvSpPr>
        <p:spPr>
          <a:xfrm>
            <a:off x="1320905" y="3200727"/>
            <a:ext cx="1201800" cy="582600"/>
          </a:xfrm>
          <a:prstGeom prst="rect">
            <a:avLst/>
          </a:prstGeom>
          <a:solidFill>
            <a:schemeClr val="lt2"/>
          </a:solidFill>
          <a:ln cap="flat" cmpd="sng" w="13300">
            <a:solidFill>
              <a:schemeClr val="dk2"/>
            </a:solidFill>
            <a:prstDash val="solid"/>
            <a:round/>
            <a:headEnd len="sm" w="sm" type="none"/>
            <a:tailEnd len="sm" w="sm" type="none"/>
          </a:ln>
        </p:spPr>
        <p:txBody>
          <a:bodyPr anchorCtr="0" anchor="ctr" bIns="127675" lIns="127675" spcFirstLastPara="1" rIns="127675" wrap="square" tIns="127675">
            <a:noAutofit/>
          </a:bodyPr>
          <a:lstStyle/>
          <a:p>
            <a:pPr indent="0" lvl="0" marL="0" rtl="0" algn="ctr">
              <a:spcBef>
                <a:spcPts val="0"/>
              </a:spcBef>
              <a:spcAft>
                <a:spcPts val="0"/>
              </a:spcAft>
              <a:buNone/>
            </a:pPr>
            <a:r>
              <a:rPr lang="en" sz="1954"/>
              <a:t>Minio</a:t>
            </a:r>
            <a:endParaRPr sz="1954"/>
          </a:p>
        </p:txBody>
      </p:sp>
      <p:sp>
        <p:nvSpPr>
          <p:cNvPr id="537" name="Google Shape;537;p53"/>
          <p:cNvSpPr/>
          <p:nvPr/>
        </p:nvSpPr>
        <p:spPr>
          <a:xfrm>
            <a:off x="3213635" y="2152063"/>
            <a:ext cx="1546200" cy="582600"/>
          </a:xfrm>
          <a:prstGeom prst="rect">
            <a:avLst/>
          </a:prstGeom>
          <a:solidFill>
            <a:schemeClr val="lt2"/>
          </a:solidFill>
          <a:ln cap="flat" cmpd="sng" w="13300">
            <a:solidFill>
              <a:schemeClr val="dk2"/>
            </a:solidFill>
            <a:prstDash val="solid"/>
            <a:round/>
            <a:headEnd len="sm" w="sm" type="none"/>
            <a:tailEnd len="sm" w="sm" type="none"/>
          </a:ln>
        </p:spPr>
        <p:txBody>
          <a:bodyPr anchorCtr="0" anchor="ctr" bIns="127675" lIns="127675" spcFirstLastPara="1" rIns="127675" wrap="square" tIns="127675">
            <a:noAutofit/>
          </a:bodyPr>
          <a:lstStyle/>
          <a:p>
            <a:pPr indent="0" lvl="0" marL="0" rtl="0" algn="ctr">
              <a:spcBef>
                <a:spcPts val="0"/>
              </a:spcBef>
              <a:spcAft>
                <a:spcPts val="0"/>
              </a:spcAft>
              <a:buNone/>
            </a:pPr>
            <a:r>
              <a:rPr lang="en" sz="1371"/>
              <a:t>PostgreSQL</a:t>
            </a:r>
            <a:endParaRPr sz="1371"/>
          </a:p>
        </p:txBody>
      </p:sp>
      <p:sp>
        <p:nvSpPr>
          <p:cNvPr id="538" name="Google Shape;538;p53"/>
          <p:cNvSpPr/>
          <p:nvPr/>
        </p:nvSpPr>
        <p:spPr>
          <a:xfrm>
            <a:off x="4525934" y="3200717"/>
            <a:ext cx="1349100" cy="582600"/>
          </a:xfrm>
          <a:prstGeom prst="rect">
            <a:avLst/>
          </a:prstGeom>
          <a:solidFill>
            <a:schemeClr val="lt2"/>
          </a:solidFill>
          <a:ln cap="flat" cmpd="sng" w="13300">
            <a:solidFill>
              <a:schemeClr val="dk2"/>
            </a:solidFill>
            <a:prstDash val="solid"/>
            <a:round/>
            <a:headEnd len="sm" w="sm" type="none"/>
            <a:tailEnd len="sm" w="sm" type="none"/>
          </a:ln>
        </p:spPr>
        <p:txBody>
          <a:bodyPr anchorCtr="0" anchor="ctr" bIns="127675" lIns="127675" spcFirstLastPara="1" rIns="127675" wrap="square" tIns="127675">
            <a:noAutofit/>
          </a:bodyPr>
          <a:lstStyle/>
          <a:p>
            <a:pPr indent="0" lvl="0" marL="0" rtl="0" algn="ctr">
              <a:spcBef>
                <a:spcPts val="0"/>
              </a:spcBef>
              <a:spcAft>
                <a:spcPts val="0"/>
              </a:spcAft>
              <a:buNone/>
            </a:pPr>
            <a:r>
              <a:rPr lang="en" sz="1371"/>
              <a:t>PostgreSQL</a:t>
            </a:r>
            <a:endParaRPr sz="1371"/>
          </a:p>
        </p:txBody>
      </p:sp>
      <p:sp>
        <p:nvSpPr>
          <p:cNvPr id="539" name="Google Shape;539;p53"/>
          <p:cNvSpPr/>
          <p:nvPr/>
        </p:nvSpPr>
        <p:spPr>
          <a:xfrm>
            <a:off x="6348979" y="2152042"/>
            <a:ext cx="1201800" cy="582600"/>
          </a:xfrm>
          <a:prstGeom prst="rect">
            <a:avLst/>
          </a:prstGeom>
          <a:solidFill>
            <a:schemeClr val="lt2"/>
          </a:solidFill>
          <a:ln cap="flat" cmpd="sng" w="13300">
            <a:solidFill>
              <a:schemeClr val="dk2"/>
            </a:solidFill>
            <a:prstDash val="solid"/>
            <a:round/>
            <a:headEnd len="sm" w="sm" type="none"/>
            <a:tailEnd len="sm" w="sm" type="none"/>
          </a:ln>
        </p:spPr>
        <p:txBody>
          <a:bodyPr anchorCtr="0" anchor="ctr" bIns="127675" lIns="127675" spcFirstLastPara="1" rIns="127675" wrap="square" tIns="127675">
            <a:noAutofit/>
          </a:bodyPr>
          <a:lstStyle/>
          <a:p>
            <a:pPr indent="0" lvl="0" marL="0" rtl="0" algn="ctr">
              <a:spcBef>
                <a:spcPts val="0"/>
              </a:spcBef>
              <a:spcAft>
                <a:spcPts val="0"/>
              </a:spcAft>
              <a:buNone/>
            </a:pPr>
            <a:r>
              <a:rPr lang="en" sz="1371"/>
              <a:t>PowerDNS</a:t>
            </a:r>
            <a:endParaRPr sz="1371"/>
          </a:p>
        </p:txBody>
      </p:sp>
      <p:sp>
        <p:nvSpPr>
          <p:cNvPr id="540" name="Google Shape;540;p53"/>
          <p:cNvSpPr/>
          <p:nvPr/>
        </p:nvSpPr>
        <p:spPr>
          <a:xfrm>
            <a:off x="7659183" y="3200727"/>
            <a:ext cx="1074300" cy="582600"/>
          </a:xfrm>
          <a:prstGeom prst="rect">
            <a:avLst/>
          </a:prstGeom>
          <a:solidFill>
            <a:schemeClr val="lt2"/>
          </a:solidFill>
          <a:ln cap="flat" cmpd="sng" w="13300">
            <a:solidFill>
              <a:schemeClr val="dk2"/>
            </a:solidFill>
            <a:prstDash val="solid"/>
            <a:round/>
            <a:headEnd len="sm" w="sm" type="none"/>
            <a:tailEnd len="sm" w="sm" type="none"/>
          </a:ln>
        </p:spPr>
        <p:txBody>
          <a:bodyPr anchorCtr="0" anchor="ctr" bIns="127675" lIns="127675" spcFirstLastPara="1" rIns="127675" wrap="square" tIns="127675">
            <a:noAutofit/>
          </a:bodyPr>
          <a:lstStyle/>
          <a:p>
            <a:pPr indent="0" lvl="0" marL="0" rtl="0" algn="ctr">
              <a:spcBef>
                <a:spcPts val="0"/>
              </a:spcBef>
              <a:spcAft>
                <a:spcPts val="0"/>
              </a:spcAft>
              <a:buNone/>
            </a:pPr>
            <a:r>
              <a:rPr lang="en" sz="1536"/>
              <a:t>Keycloak</a:t>
            </a:r>
            <a:endParaRPr sz="1536"/>
          </a:p>
        </p:txBody>
      </p:sp>
      <p:sp>
        <p:nvSpPr>
          <p:cNvPr id="541" name="Google Shape;541;p53"/>
          <p:cNvSpPr/>
          <p:nvPr/>
        </p:nvSpPr>
        <p:spPr>
          <a:xfrm>
            <a:off x="3641234" y="907675"/>
            <a:ext cx="3296400" cy="1022100"/>
          </a:xfrm>
          <a:prstGeom prst="rect">
            <a:avLst/>
          </a:prstGeom>
          <a:solidFill>
            <a:schemeClr val="lt2"/>
          </a:solidFill>
          <a:ln cap="flat" cmpd="sng" w="13300">
            <a:solidFill>
              <a:schemeClr val="dk2"/>
            </a:solidFill>
            <a:prstDash val="solid"/>
            <a:round/>
            <a:headEnd len="sm" w="sm" type="none"/>
            <a:tailEnd len="sm" w="sm" type="none"/>
          </a:ln>
        </p:spPr>
        <p:txBody>
          <a:bodyPr anchorCtr="0" anchor="ctr" bIns="127675" lIns="127675" spcFirstLastPara="1" rIns="127675" wrap="square" tIns="127675">
            <a:noAutofit/>
          </a:bodyPr>
          <a:lstStyle/>
          <a:p>
            <a:pPr indent="0" lvl="0" marL="0" rtl="0" algn="ctr">
              <a:spcBef>
                <a:spcPts val="0"/>
              </a:spcBef>
              <a:spcAft>
                <a:spcPts val="0"/>
              </a:spcAft>
              <a:buNone/>
            </a:pPr>
            <a:r>
              <a:rPr lang="en" sz="1954"/>
              <a:t>Product</a:t>
            </a:r>
            <a:endParaRPr sz="1954"/>
          </a:p>
        </p:txBody>
      </p:sp>
      <p:cxnSp>
        <p:nvCxnSpPr>
          <p:cNvPr id="542" name="Google Shape;542;p53"/>
          <p:cNvCxnSpPr/>
          <p:nvPr/>
        </p:nvCxnSpPr>
        <p:spPr>
          <a:xfrm>
            <a:off x="359650" y="2826400"/>
            <a:ext cx="8483400" cy="0"/>
          </a:xfrm>
          <a:prstGeom prst="straightConnector1">
            <a:avLst/>
          </a:prstGeom>
          <a:noFill/>
          <a:ln cap="flat" cmpd="sng" w="7950">
            <a:solidFill>
              <a:schemeClr val="dk2"/>
            </a:solidFill>
            <a:prstDash val="dash"/>
            <a:round/>
            <a:headEnd len="med" w="med" type="none"/>
            <a:tailEnd len="med" w="med" type="none"/>
          </a:ln>
        </p:spPr>
      </p:cxnSp>
      <p:pic>
        <p:nvPicPr>
          <p:cNvPr id="543" name="Google Shape;543;p53"/>
          <p:cNvPicPr preferRelativeResize="0"/>
          <p:nvPr/>
        </p:nvPicPr>
        <p:blipFill>
          <a:blip r:embed="rId6">
            <a:alphaModFix/>
          </a:blip>
          <a:stretch>
            <a:fillRect/>
          </a:stretch>
        </p:blipFill>
        <p:spPr>
          <a:xfrm>
            <a:off x="5207077" y="4195972"/>
            <a:ext cx="970829" cy="197667"/>
          </a:xfrm>
          <a:prstGeom prst="rect">
            <a:avLst/>
          </a:prstGeom>
          <a:noFill/>
          <a:ln>
            <a:noFill/>
          </a:ln>
        </p:spPr>
      </p:pic>
      <p:pic>
        <p:nvPicPr>
          <p:cNvPr id="544" name="Google Shape;544;p53"/>
          <p:cNvPicPr preferRelativeResize="0"/>
          <p:nvPr/>
        </p:nvPicPr>
        <p:blipFill>
          <a:blip r:embed="rId7">
            <a:alphaModFix/>
          </a:blip>
          <a:stretch>
            <a:fillRect/>
          </a:stretch>
        </p:blipFill>
        <p:spPr>
          <a:xfrm>
            <a:off x="6403376" y="4452379"/>
            <a:ext cx="276494" cy="46450"/>
          </a:xfrm>
          <a:prstGeom prst="rect">
            <a:avLst/>
          </a:prstGeom>
          <a:noFill/>
          <a:ln>
            <a:noFill/>
          </a:ln>
        </p:spPr>
      </p:pic>
      <p:pic>
        <p:nvPicPr>
          <p:cNvPr id="545" name="Google Shape;545;p53"/>
          <p:cNvPicPr preferRelativeResize="0"/>
          <p:nvPr/>
        </p:nvPicPr>
        <p:blipFill>
          <a:blip r:embed="rId8">
            <a:alphaModFix/>
          </a:blip>
          <a:stretch>
            <a:fillRect/>
          </a:stretch>
        </p:blipFill>
        <p:spPr>
          <a:xfrm>
            <a:off x="6326505" y="4671874"/>
            <a:ext cx="101926" cy="101926"/>
          </a:xfrm>
          <a:prstGeom prst="rect">
            <a:avLst/>
          </a:prstGeom>
          <a:noFill/>
          <a:ln>
            <a:noFill/>
          </a:ln>
        </p:spPr>
      </p:pic>
      <p:pic>
        <p:nvPicPr>
          <p:cNvPr id="546" name="Google Shape;546;p53"/>
          <p:cNvPicPr preferRelativeResize="0"/>
          <p:nvPr/>
        </p:nvPicPr>
        <p:blipFill>
          <a:blip r:embed="rId9">
            <a:alphaModFix/>
          </a:blip>
          <a:stretch>
            <a:fillRect/>
          </a:stretch>
        </p:blipFill>
        <p:spPr>
          <a:xfrm>
            <a:off x="7659172" y="4273701"/>
            <a:ext cx="482915" cy="85317"/>
          </a:xfrm>
          <a:prstGeom prst="rect">
            <a:avLst/>
          </a:prstGeom>
          <a:noFill/>
          <a:ln>
            <a:noFill/>
          </a:ln>
        </p:spPr>
      </p:pic>
      <p:pic>
        <p:nvPicPr>
          <p:cNvPr id="547" name="Google Shape;547;p53"/>
          <p:cNvPicPr preferRelativeResize="0"/>
          <p:nvPr/>
        </p:nvPicPr>
        <p:blipFill>
          <a:blip r:embed="rId10">
            <a:alphaModFix/>
          </a:blip>
          <a:stretch>
            <a:fillRect/>
          </a:stretch>
        </p:blipFill>
        <p:spPr>
          <a:xfrm>
            <a:off x="6020151" y="4773801"/>
            <a:ext cx="712896" cy="179997"/>
          </a:xfrm>
          <a:prstGeom prst="rect">
            <a:avLst/>
          </a:prstGeom>
          <a:noFill/>
          <a:ln>
            <a:noFill/>
          </a:ln>
        </p:spPr>
      </p:pic>
      <p:pic>
        <p:nvPicPr>
          <p:cNvPr id="548" name="Google Shape;548;p53"/>
          <p:cNvPicPr preferRelativeResize="0"/>
          <p:nvPr/>
        </p:nvPicPr>
        <p:blipFill>
          <a:blip r:embed="rId11">
            <a:alphaModFix/>
          </a:blip>
          <a:stretch>
            <a:fillRect/>
          </a:stretch>
        </p:blipFill>
        <p:spPr>
          <a:xfrm>
            <a:off x="5985121" y="4498829"/>
            <a:ext cx="320963" cy="58359"/>
          </a:xfrm>
          <a:prstGeom prst="rect">
            <a:avLst/>
          </a:prstGeom>
          <a:noFill/>
          <a:ln>
            <a:noFill/>
          </a:ln>
        </p:spPr>
      </p:pic>
      <p:pic>
        <p:nvPicPr>
          <p:cNvPr id="549" name="Google Shape;549;p53"/>
          <p:cNvPicPr preferRelativeResize="0"/>
          <p:nvPr/>
        </p:nvPicPr>
        <p:blipFill>
          <a:blip r:embed="rId12">
            <a:alphaModFix/>
          </a:blip>
          <a:stretch>
            <a:fillRect/>
          </a:stretch>
        </p:blipFill>
        <p:spPr>
          <a:xfrm>
            <a:off x="7197284" y="4393623"/>
            <a:ext cx="486728" cy="85320"/>
          </a:xfrm>
          <a:prstGeom prst="rect">
            <a:avLst/>
          </a:prstGeom>
          <a:noFill/>
          <a:ln>
            <a:noFill/>
          </a:ln>
        </p:spPr>
      </p:pic>
      <p:pic>
        <p:nvPicPr>
          <p:cNvPr id="550" name="Google Shape;550;p53"/>
          <p:cNvPicPr preferRelativeResize="0"/>
          <p:nvPr/>
        </p:nvPicPr>
        <p:blipFill>
          <a:blip r:embed="rId13">
            <a:alphaModFix/>
          </a:blip>
          <a:stretch>
            <a:fillRect/>
          </a:stretch>
        </p:blipFill>
        <p:spPr>
          <a:xfrm>
            <a:off x="2618373" y="3093426"/>
            <a:ext cx="746232" cy="725667"/>
          </a:xfrm>
          <a:prstGeom prst="rect">
            <a:avLst/>
          </a:prstGeom>
          <a:noFill/>
          <a:ln>
            <a:noFill/>
          </a:ln>
        </p:spPr>
      </p:pic>
      <p:pic>
        <p:nvPicPr>
          <p:cNvPr id="551" name="Google Shape;551;p53"/>
          <p:cNvPicPr preferRelativeResize="0"/>
          <p:nvPr/>
        </p:nvPicPr>
        <p:blipFill>
          <a:blip r:embed="rId13">
            <a:alphaModFix/>
          </a:blip>
          <a:stretch>
            <a:fillRect/>
          </a:stretch>
        </p:blipFill>
        <p:spPr>
          <a:xfrm>
            <a:off x="3537547" y="3093426"/>
            <a:ext cx="746232" cy="725667"/>
          </a:xfrm>
          <a:prstGeom prst="rect">
            <a:avLst/>
          </a:prstGeom>
          <a:noFill/>
          <a:ln>
            <a:noFill/>
          </a:ln>
        </p:spPr>
      </p:pic>
      <p:pic>
        <p:nvPicPr>
          <p:cNvPr id="552" name="Google Shape;552;p53"/>
          <p:cNvPicPr preferRelativeResize="0"/>
          <p:nvPr/>
        </p:nvPicPr>
        <p:blipFill>
          <a:blip r:embed="rId13">
            <a:alphaModFix/>
          </a:blip>
          <a:stretch>
            <a:fillRect/>
          </a:stretch>
        </p:blipFill>
        <p:spPr>
          <a:xfrm>
            <a:off x="6295069" y="3093426"/>
            <a:ext cx="746232" cy="725667"/>
          </a:xfrm>
          <a:prstGeom prst="rect">
            <a:avLst/>
          </a:prstGeom>
          <a:noFill/>
          <a:ln>
            <a:noFill/>
          </a:ln>
        </p:spPr>
      </p:pic>
      <p:sp>
        <p:nvSpPr>
          <p:cNvPr id="553" name="Google Shape;553;p53"/>
          <p:cNvSpPr txBox="1"/>
          <p:nvPr/>
        </p:nvSpPr>
        <p:spPr>
          <a:xfrm>
            <a:off x="5269130" y="4596308"/>
            <a:ext cx="746100" cy="468600"/>
          </a:xfrm>
          <a:prstGeom prst="rect">
            <a:avLst/>
          </a:prstGeom>
          <a:noFill/>
          <a:ln>
            <a:noFill/>
          </a:ln>
        </p:spPr>
        <p:txBody>
          <a:bodyPr anchorCtr="0" anchor="t" bIns="76200" lIns="76200" spcFirstLastPara="1" rIns="76200" wrap="square" tIns="76200">
            <a:noAutofit/>
          </a:bodyPr>
          <a:lstStyle/>
          <a:p>
            <a:pPr indent="0" lvl="0" marL="0" rtl="0" algn="l">
              <a:spcBef>
                <a:spcPts val="0"/>
              </a:spcBef>
              <a:spcAft>
                <a:spcPts val="0"/>
              </a:spcAft>
              <a:buNone/>
            </a:pPr>
            <a:r>
              <a:rPr lang="en" sz="1500">
                <a:solidFill>
                  <a:srgbClr val="FF0000"/>
                </a:solidFill>
              </a:rPr>
              <a:t>Eigen-</a:t>
            </a:r>
            <a:endParaRPr sz="1500">
              <a:solidFill>
                <a:srgbClr val="FF0000"/>
              </a:solidFill>
            </a:endParaRPr>
          </a:p>
          <a:p>
            <a:pPr indent="0" lvl="0" marL="0" rtl="0" algn="l">
              <a:spcBef>
                <a:spcPts val="0"/>
              </a:spcBef>
              <a:spcAft>
                <a:spcPts val="0"/>
              </a:spcAft>
              <a:buNone/>
            </a:pPr>
            <a:r>
              <a:rPr lang="en" sz="1500">
                <a:solidFill>
                  <a:srgbClr val="FF0000"/>
                </a:solidFill>
              </a:rPr>
              <a:t>cloud</a:t>
            </a:r>
            <a:endParaRPr sz="1500">
              <a:solidFill>
                <a:srgbClr val="FF0000"/>
              </a:solidFill>
            </a:endParaRPr>
          </a:p>
        </p:txBody>
      </p:sp>
      <p:pic>
        <p:nvPicPr>
          <p:cNvPr id="554" name="Google Shape;554;p53"/>
          <p:cNvPicPr preferRelativeResize="0"/>
          <p:nvPr/>
        </p:nvPicPr>
        <p:blipFill>
          <a:blip r:embed="rId14">
            <a:alphaModFix/>
          </a:blip>
          <a:stretch>
            <a:fillRect/>
          </a:stretch>
        </p:blipFill>
        <p:spPr>
          <a:xfrm>
            <a:off x="6627259" y="4113065"/>
            <a:ext cx="645350" cy="197653"/>
          </a:xfrm>
          <a:prstGeom prst="rect">
            <a:avLst/>
          </a:prstGeom>
          <a:noFill/>
          <a:ln>
            <a:noFill/>
          </a:ln>
        </p:spPr>
      </p:pic>
      <p:pic>
        <p:nvPicPr>
          <p:cNvPr id="555" name="Google Shape;555;p53"/>
          <p:cNvPicPr preferRelativeResize="0"/>
          <p:nvPr/>
        </p:nvPicPr>
        <p:blipFill rotWithShape="1">
          <a:blip r:embed="rId15">
            <a:alphaModFix/>
          </a:blip>
          <a:srcRect b="23477" l="10884" r="10530" t="21604"/>
          <a:stretch/>
        </p:blipFill>
        <p:spPr>
          <a:xfrm>
            <a:off x="7340237" y="4596308"/>
            <a:ext cx="1277166" cy="468567"/>
          </a:xfrm>
          <a:prstGeom prst="rect">
            <a:avLst/>
          </a:prstGeom>
          <a:noFill/>
          <a:ln>
            <a:noFill/>
          </a:ln>
        </p:spPr>
      </p:pic>
      <p:sp>
        <p:nvSpPr>
          <p:cNvPr id="556" name="Google Shape;556;p53"/>
          <p:cNvSpPr txBox="1"/>
          <p:nvPr/>
        </p:nvSpPr>
        <p:spPr>
          <a:xfrm>
            <a:off x="91325" y="45675"/>
            <a:ext cx="8877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En met wat </a:t>
            </a:r>
            <a:r>
              <a:rPr b="1" lang="en" sz="1800">
                <a:solidFill>
                  <a:schemeClr val="dk2"/>
                </a:solidFill>
              </a:rPr>
              <a:t>coördinatie</a:t>
            </a:r>
            <a:r>
              <a:rPr lang="en" sz="1800">
                <a:solidFill>
                  <a:schemeClr val="dk2"/>
                </a:solidFill>
              </a:rPr>
              <a:t> kunnen er </a:t>
            </a:r>
            <a:r>
              <a:rPr b="1" lang="en" sz="1800">
                <a:solidFill>
                  <a:schemeClr val="dk2"/>
                </a:solidFill>
              </a:rPr>
              <a:t>uitwisselbare standaardcomponenten</a:t>
            </a:r>
            <a:r>
              <a:rPr lang="en" sz="1800">
                <a:solidFill>
                  <a:schemeClr val="dk2"/>
                </a:solidFill>
              </a:rPr>
              <a:t> komen die ook weer als dienst afgenomen kunnen worden. “Standaard stofzuigerzakken”</a:t>
            </a:r>
            <a:endParaRPr b="1" sz="1800">
              <a:solidFill>
                <a:schemeClr val="dk2"/>
              </a:solidFill>
            </a:endParaRPr>
          </a:p>
        </p:txBody>
      </p:sp>
      <p:cxnSp>
        <p:nvCxnSpPr>
          <p:cNvPr id="557" name="Google Shape;557;p53"/>
          <p:cNvCxnSpPr/>
          <p:nvPr/>
        </p:nvCxnSpPr>
        <p:spPr>
          <a:xfrm rot="10800000">
            <a:off x="556653" y="1929775"/>
            <a:ext cx="0" cy="662100"/>
          </a:xfrm>
          <a:prstGeom prst="straightConnector1">
            <a:avLst/>
          </a:prstGeom>
          <a:noFill/>
          <a:ln cap="flat" cmpd="sng" w="9525">
            <a:solidFill>
              <a:schemeClr val="dk2"/>
            </a:solidFill>
            <a:prstDash val="solid"/>
            <a:round/>
            <a:headEnd len="med" w="med" type="none"/>
            <a:tailEnd len="med" w="med" type="triangle"/>
          </a:ln>
        </p:spPr>
      </p:cxnSp>
      <p:sp>
        <p:nvSpPr>
          <p:cNvPr id="558" name="Google Shape;558;p53"/>
          <p:cNvSpPr txBox="1"/>
          <p:nvPr/>
        </p:nvSpPr>
        <p:spPr>
          <a:xfrm>
            <a:off x="0" y="1564200"/>
            <a:ext cx="26184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dk2"/>
                </a:solidFill>
              </a:rPr>
              <a:t>“Jouw verantwoordelijkheid”</a:t>
            </a:r>
            <a:endParaRPr sz="1500">
              <a:solidFill>
                <a:schemeClr val="dk2"/>
              </a:solidFill>
            </a:endParaRPr>
          </a:p>
        </p:txBody>
      </p:sp>
      <p:pic>
        <p:nvPicPr>
          <p:cNvPr id="559" name="Google Shape;559;p53"/>
          <p:cNvPicPr preferRelativeResize="0"/>
          <p:nvPr/>
        </p:nvPicPr>
        <p:blipFill rotWithShape="1">
          <a:blip r:embed="rId16">
            <a:alphaModFix/>
          </a:blip>
          <a:srcRect b="0" l="23966" r="21478" t="0"/>
          <a:stretch/>
        </p:blipFill>
        <p:spPr>
          <a:xfrm>
            <a:off x="55150" y="2655575"/>
            <a:ext cx="1074300" cy="196922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pic>
        <p:nvPicPr>
          <p:cNvPr id="564" name="Google Shape;564;p54"/>
          <p:cNvPicPr preferRelativeResize="0"/>
          <p:nvPr/>
        </p:nvPicPr>
        <p:blipFill>
          <a:blip r:embed="rId3">
            <a:alphaModFix/>
          </a:blip>
          <a:stretch>
            <a:fillRect/>
          </a:stretch>
        </p:blipFill>
        <p:spPr>
          <a:xfrm>
            <a:off x="0" y="0"/>
            <a:ext cx="9187401" cy="4977950"/>
          </a:xfrm>
          <a:prstGeom prst="rect">
            <a:avLst/>
          </a:prstGeom>
          <a:noFill/>
          <a:ln>
            <a:noFill/>
          </a:ln>
        </p:spPr>
      </p:pic>
      <p:pic>
        <p:nvPicPr>
          <p:cNvPr id="565" name="Google Shape;565;p54"/>
          <p:cNvPicPr preferRelativeResize="0"/>
          <p:nvPr/>
        </p:nvPicPr>
        <p:blipFill>
          <a:blip r:embed="rId4">
            <a:alphaModFix/>
          </a:blip>
          <a:stretch>
            <a:fillRect/>
          </a:stretch>
        </p:blipFill>
        <p:spPr>
          <a:xfrm>
            <a:off x="422451" y="1730601"/>
            <a:ext cx="4253400" cy="2025700"/>
          </a:xfrm>
          <a:prstGeom prst="rect">
            <a:avLst/>
          </a:prstGeom>
          <a:noFill/>
          <a:ln>
            <a:noFill/>
          </a:ln>
        </p:spPr>
      </p:pic>
      <p:pic>
        <p:nvPicPr>
          <p:cNvPr id="566" name="Google Shape;566;p54"/>
          <p:cNvPicPr preferRelativeResize="0"/>
          <p:nvPr/>
        </p:nvPicPr>
        <p:blipFill>
          <a:blip r:embed="rId5">
            <a:alphaModFix/>
          </a:blip>
          <a:stretch>
            <a:fillRect/>
          </a:stretch>
        </p:blipFill>
        <p:spPr>
          <a:xfrm>
            <a:off x="8066343" y="-3352"/>
            <a:ext cx="1106200" cy="10662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55"/>
          <p:cNvSpPr txBox="1"/>
          <p:nvPr/>
        </p:nvSpPr>
        <p:spPr>
          <a:xfrm>
            <a:off x="33775" y="205500"/>
            <a:ext cx="9144000" cy="503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chemeClr val="dk2"/>
                </a:solidFill>
              </a:rPr>
              <a:t>We hebben paar jaar geleden de </a:t>
            </a:r>
            <a:r>
              <a:rPr b="1" lang="en" sz="2100">
                <a:solidFill>
                  <a:schemeClr val="dk2"/>
                </a:solidFill>
              </a:rPr>
              <a:t>verkeerde afslag</a:t>
            </a:r>
            <a:r>
              <a:rPr lang="en" sz="2100">
                <a:solidFill>
                  <a:schemeClr val="dk2"/>
                </a:solidFill>
              </a:rPr>
              <a:t> genomen naar totale afhankelijkheid van </a:t>
            </a:r>
            <a:r>
              <a:rPr b="1" lang="en" sz="2100">
                <a:solidFill>
                  <a:schemeClr val="dk2"/>
                </a:solidFill>
              </a:rPr>
              <a:t>cloudaanbieders </a:t>
            </a:r>
            <a:r>
              <a:rPr lang="en" sz="2100">
                <a:solidFill>
                  <a:schemeClr val="dk2"/>
                </a:solidFill>
              </a:rPr>
              <a:t>ver weg.</a:t>
            </a:r>
            <a:endParaRPr sz="2100">
              <a:solidFill>
                <a:schemeClr val="dk2"/>
              </a:solidFill>
            </a:endParaRPr>
          </a:p>
          <a:p>
            <a:pPr indent="0" lvl="0" marL="0" rtl="0" algn="l">
              <a:spcBef>
                <a:spcPts val="0"/>
              </a:spcBef>
              <a:spcAft>
                <a:spcPts val="0"/>
              </a:spcAft>
              <a:buNone/>
            </a:pPr>
            <a:r>
              <a:t/>
            </a:r>
            <a:endParaRPr sz="2100">
              <a:solidFill>
                <a:schemeClr val="dk2"/>
              </a:solidFill>
            </a:endParaRPr>
          </a:p>
          <a:p>
            <a:pPr indent="0" lvl="0" marL="0" rtl="0" algn="l">
              <a:spcBef>
                <a:spcPts val="0"/>
              </a:spcBef>
              <a:spcAft>
                <a:spcPts val="0"/>
              </a:spcAft>
              <a:buNone/>
            </a:pPr>
            <a:r>
              <a:rPr lang="en" sz="2100">
                <a:solidFill>
                  <a:schemeClr val="dk2"/>
                </a:solidFill>
              </a:rPr>
              <a:t>We zitten nu met de gebakken peren. Maar </a:t>
            </a:r>
            <a:r>
              <a:rPr b="1" lang="en" sz="2100">
                <a:solidFill>
                  <a:schemeClr val="dk2"/>
                </a:solidFill>
              </a:rPr>
              <a:t>de oude manier van werken</a:t>
            </a:r>
            <a:r>
              <a:rPr lang="en" sz="2100">
                <a:solidFill>
                  <a:schemeClr val="dk2"/>
                </a:solidFill>
              </a:rPr>
              <a:t> bestaat ook nog</a:t>
            </a:r>
            <a:r>
              <a:rPr b="1" lang="en" sz="2100">
                <a:solidFill>
                  <a:schemeClr val="dk2"/>
                </a:solidFill>
              </a:rPr>
              <a:t>. En die kunnen we best opnieuw opbakken</a:t>
            </a:r>
            <a:r>
              <a:rPr lang="en" sz="2100">
                <a:solidFill>
                  <a:schemeClr val="dk2"/>
                </a:solidFill>
              </a:rPr>
              <a:t>. En ook </a:t>
            </a:r>
            <a:r>
              <a:rPr b="1" lang="en" sz="2100">
                <a:solidFill>
                  <a:schemeClr val="dk2"/>
                </a:solidFill>
              </a:rPr>
              <a:t>inhuren in Europa.</a:t>
            </a:r>
            <a:endParaRPr sz="2100">
              <a:solidFill>
                <a:schemeClr val="dk2"/>
              </a:solidFill>
            </a:endParaRPr>
          </a:p>
          <a:p>
            <a:pPr indent="0" lvl="0" marL="0" rtl="0" algn="l">
              <a:spcBef>
                <a:spcPts val="0"/>
              </a:spcBef>
              <a:spcAft>
                <a:spcPts val="0"/>
              </a:spcAft>
              <a:buNone/>
            </a:pPr>
            <a:r>
              <a:t/>
            </a:r>
            <a:endParaRPr sz="2100">
              <a:solidFill>
                <a:schemeClr val="dk2"/>
              </a:solidFill>
            </a:endParaRPr>
          </a:p>
          <a:p>
            <a:pPr indent="0" lvl="0" marL="0" rtl="0" algn="l">
              <a:spcBef>
                <a:spcPts val="0"/>
              </a:spcBef>
              <a:spcAft>
                <a:spcPts val="0"/>
              </a:spcAft>
              <a:buNone/>
            </a:pPr>
            <a:r>
              <a:rPr lang="en" sz="2100">
                <a:solidFill>
                  <a:schemeClr val="dk2"/>
                </a:solidFill>
              </a:rPr>
              <a:t>En ondertussen niet dromen van een nieuwe Europese monopolist, maar </a:t>
            </a:r>
            <a:r>
              <a:rPr b="1" lang="en" sz="2100">
                <a:solidFill>
                  <a:schemeClr val="dk2"/>
                </a:solidFill>
              </a:rPr>
              <a:t>gecoördineerd</a:t>
            </a:r>
            <a:r>
              <a:rPr lang="en" sz="2100">
                <a:solidFill>
                  <a:schemeClr val="dk2"/>
                </a:solidFill>
              </a:rPr>
              <a:t> komen tot diensten die veilig ingehuurd kunnen worden indien nodig.</a:t>
            </a:r>
            <a:endParaRPr sz="2100">
              <a:solidFill>
                <a:schemeClr val="dk2"/>
              </a:solidFill>
            </a:endParaRPr>
          </a:p>
          <a:p>
            <a:pPr indent="0" lvl="0" marL="0" rtl="0" algn="l">
              <a:spcBef>
                <a:spcPts val="0"/>
              </a:spcBef>
              <a:spcAft>
                <a:spcPts val="0"/>
              </a:spcAft>
              <a:buNone/>
            </a:pPr>
            <a:r>
              <a:t/>
            </a:r>
            <a:endParaRPr sz="2100">
              <a:solidFill>
                <a:schemeClr val="dk2"/>
              </a:solidFill>
            </a:endParaRPr>
          </a:p>
          <a:p>
            <a:pPr indent="0" lvl="0" marL="0" rtl="0" algn="l">
              <a:spcBef>
                <a:spcPts val="0"/>
              </a:spcBef>
              <a:spcAft>
                <a:spcPts val="0"/>
              </a:spcAft>
              <a:buNone/>
            </a:pPr>
            <a:r>
              <a:rPr lang="en" sz="2100">
                <a:solidFill>
                  <a:schemeClr val="dk2"/>
                </a:solidFill>
              </a:rPr>
              <a:t>Want dat is uiteindelijk betrouwbaarder, betaalbaarder, weerbaarder en wendbaarder!</a:t>
            </a:r>
            <a:endParaRPr sz="2100">
              <a:solidFill>
                <a:schemeClr val="dk2"/>
              </a:solidFill>
            </a:endParaRPr>
          </a:p>
          <a:p>
            <a:pPr indent="0" lvl="0" marL="0" rtl="0" algn="l">
              <a:spcBef>
                <a:spcPts val="0"/>
              </a:spcBef>
              <a:spcAft>
                <a:spcPts val="0"/>
              </a:spcAft>
              <a:buNone/>
            </a:pPr>
            <a:r>
              <a:t/>
            </a:r>
            <a:endParaRPr sz="2100">
              <a:solidFill>
                <a:schemeClr val="dk2"/>
              </a:solidFill>
            </a:endParaRPr>
          </a:p>
          <a:p>
            <a:pPr indent="0" lvl="0" marL="0" rtl="0" algn="l">
              <a:spcBef>
                <a:spcPts val="0"/>
              </a:spcBef>
              <a:spcAft>
                <a:spcPts val="0"/>
              </a:spcAft>
              <a:buNone/>
            </a:pPr>
            <a:r>
              <a:rPr b="1" lang="en" sz="2100">
                <a:solidFill>
                  <a:schemeClr val="dk2"/>
                </a:solidFill>
              </a:rPr>
              <a:t>En we gaan er ook niet aan ontkomen op termijn. </a:t>
            </a:r>
            <a:endParaRPr b="1" sz="2100">
              <a:solidFill>
                <a:schemeClr val="dk2"/>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56"/>
          <p:cNvSpPr txBox="1"/>
          <p:nvPr>
            <p:ph type="ctrTitle"/>
          </p:nvPr>
        </p:nvSpPr>
        <p:spPr>
          <a:xfrm>
            <a:off x="311700" y="-4"/>
            <a:ext cx="8520600" cy="1021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1979">
                <a:latin typeface="Merriweather Black"/>
                <a:ea typeface="Merriweather Black"/>
                <a:cs typeface="Merriweather Black"/>
                <a:sym typeface="Merriweather Black"/>
              </a:rPr>
              <a:t>Van cloud tot crisis: wie bestuurt onze systemen?</a:t>
            </a:r>
            <a:endParaRPr sz="1979">
              <a:latin typeface="Merriweather Black"/>
              <a:ea typeface="Merriweather Black"/>
              <a:cs typeface="Merriweather Black"/>
              <a:sym typeface="Merriweather Black"/>
            </a:endParaRPr>
          </a:p>
          <a:p>
            <a:pPr indent="0" lvl="0" marL="0" rtl="0" algn="ctr">
              <a:spcBef>
                <a:spcPts val="0"/>
              </a:spcBef>
              <a:spcAft>
                <a:spcPts val="0"/>
              </a:spcAft>
              <a:buSzPts val="990"/>
              <a:buNone/>
            </a:pPr>
            <a:r>
              <a:rPr lang="en" sz="1979">
                <a:latin typeface="Merriweather Black"/>
                <a:ea typeface="Merriweather Black"/>
                <a:cs typeface="Merriweather Black"/>
                <a:sym typeface="Merriweather Black"/>
              </a:rPr>
              <a:t>“De verkeerde afslag”</a:t>
            </a:r>
            <a:endParaRPr sz="1979">
              <a:latin typeface="Merriweather Black"/>
              <a:ea typeface="Merriweather Black"/>
              <a:cs typeface="Merriweather Black"/>
              <a:sym typeface="Merriweather Black"/>
            </a:endParaRPr>
          </a:p>
        </p:txBody>
      </p:sp>
      <p:sp>
        <p:nvSpPr>
          <p:cNvPr id="577" name="Google Shape;577;p56"/>
          <p:cNvSpPr txBox="1"/>
          <p:nvPr>
            <p:ph idx="1" type="subTitle"/>
          </p:nvPr>
        </p:nvSpPr>
        <p:spPr>
          <a:xfrm>
            <a:off x="385900" y="1047537"/>
            <a:ext cx="8520600" cy="792600"/>
          </a:xfrm>
          <a:prstGeom prst="rect">
            <a:avLst/>
          </a:prstGeom>
        </p:spPr>
        <p:txBody>
          <a:bodyPr anchorCtr="0" anchor="t" bIns="91425" lIns="91425" spcFirstLastPara="1" rIns="91425" wrap="square" tIns="91425">
            <a:normAutofit fontScale="55000" lnSpcReduction="20000"/>
          </a:bodyPr>
          <a:lstStyle/>
          <a:p>
            <a:pPr indent="0" lvl="0" marL="0" rtl="0" algn="ctr">
              <a:spcBef>
                <a:spcPts val="0"/>
              </a:spcBef>
              <a:spcAft>
                <a:spcPts val="0"/>
              </a:spcAft>
              <a:buNone/>
            </a:pPr>
            <a:r>
              <a:rPr lang="en">
                <a:latin typeface="Merriweather"/>
                <a:ea typeface="Merriweather"/>
                <a:cs typeface="Merriweather"/>
                <a:sym typeface="Merriweather"/>
              </a:rPr>
              <a:t>Bert Hubert / </a:t>
            </a:r>
            <a:r>
              <a:rPr lang="en" u="sng">
                <a:solidFill>
                  <a:schemeClr val="hlink"/>
                </a:solidFill>
                <a:latin typeface="Merriweather"/>
                <a:ea typeface="Merriweather"/>
                <a:cs typeface="Merriweather"/>
                <a:sym typeface="Merriweather"/>
                <a:hlinkClick r:id="rId3"/>
              </a:rPr>
              <a:t>bert@hubertnet.nl</a:t>
            </a:r>
            <a:endParaRPr>
              <a:latin typeface="Merriweather"/>
              <a:ea typeface="Merriweather"/>
              <a:cs typeface="Merriweather"/>
              <a:sym typeface="Merriweather"/>
            </a:endParaRPr>
          </a:p>
          <a:p>
            <a:pPr indent="0" lvl="0" marL="0" rtl="0" algn="ctr">
              <a:spcBef>
                <a:spcPts val="0"/>
              </a:spcBef>
              <a:spcAft>
                <a:spcPts val="0"/>
              </a:spcAft>
              <a:buNone/>
            </a:pPr>
            <a:r>
              <a:t/>
            </a:r>
            <a:endParaRPr>
              <a:latin typeface="Merriweather"/>
              <a:ea typeface="Merriweather"/>
              <a:cs typeface="Merriweather"/>
              <a:sym typeface="Merriweather"/>
            </a:endParaRPr>
          </a:p>
          <a:p>
            <a:pPr indent="0" lvl="0" marL="0" rtl="0" algn="ctr">
              <a:spcBef>
                <a:spcPts val="0"/>
              </a:spcBef>
              <a:spcAft>
                <a:spcPts val="0"/>
              </a:spcAft>
              <a:buNone/>
            </a:pPr>
            <a:r>
              <a:rPr lang="en" u="sng">
                <a:solidFill>
                  <a:schemeClr val="hlink"/>
                </a:solidFill>
                <a:latin typeface="Merriweather"/>
                <a:ea typeface="Merriweather"/>
                <a:cs typeface="Merriweather"/>
                <a:sym typeface="Merriweather"/>
                <a:hlinkClick r:id="rId4"/>
              </a:rPr>
              <a:t>https://berthub.eu/dnb</a:t>
            </a:r>
            <a:r>
              <a:rPr lang="en">
                <a:latin typeface="Merriweather"/>
                <a:ea typeface="Merriweather"/>
                <a:cs typeface="Merriweather"/>
                <a:sym typeface="Merriweather"/>
              </a:rPr>
              <a:t> </a:t>
            </a:r>
            <a:endParaRPr>
              <a:latin typeface="Merriweather"/>
              <a:ea typeface="Merriweather"/>
              <a:cs typeface="Merriweather"/>
              <a:sym typeface="Merriweather"/>
            </a:endParaRPr>
          </a:p>
        </p:txBody>
      </p:sp>
      <p:pic>
        <p:nvPicPr>
          <p:cNvPr id="578" name="Google Shape;578;p56"/>
          <p:cNvPicPr preferRelativeResize="0"/>
          <p:nvPr/>
        </p:nvPicPr>
        <p:blipFill>
          <a:blip r:embed="rId5">
            <a:alphaModFix/>
          </a:blip>
          <a:stretch>
            <a:fillRect/>
          </a:stretch>
        </p:blipFill>
        <p:spPr>
          <a:xfrm>
            <a:off x="2890350" y="1865855"/>
            <a:ext cx="3363300" cy="33632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pic>
        <p:nvPicPr>
          <p:cNvPr id="92" name="Google Shape;92;p17"/>
          <p:cNvPicPr preferRelativeResize="0"/>
          <p:nvPr/>
        </p:nvPicPr>
        <p:blipFill>
          <a:blip r:embed="rId3">
            <a:alphaModFix/>
          </a:blip>
          <a:stretch>
            <a:fillRect/>
          </a:stretch>
        </p:blipFill>
        <p:spPr>
          <a:xfrm>
            <a:off x="1120531" y="0"/>
            <a:ext cx="6902938" cy="5143501"/>
          </a:xfrm>
          <a:prstGeom prst="rect">
            <a:avLst/>
          </a:prstGeom>
          <a:noFill/>
          <a:ln>
            <a:noFill/>
          </a:ln>
        </p:spPr>
      </p:pic>
      <p:pic>
        <p:nvPicPr>
          <p:cNvPr id="93" name="Google Shape;93;p17"/>
          <p:cNvPicPr preferRelativeResize="0"/>
          <p:nvPr/>
        </p:nvPicPr>
        <p:blipFill>
          <a:blip r:embed="rId4">
            <a:alphaModFix/>
          </a:blip>
          <a:stretch>
            <a:fillRect/>
          </a:stretch>
        </p:blipFill>
        <p:spPr>
          <a:xfrm>
            <a:off x="2073231" y="2249575"/>
            <a:ext cx="805404" cy="272489"/>
          </a:xfrm>
          <a:prstGeom prst="rect">
            <a:avLst/>
          </a:prstGeom>
          <a:noFill/>
          <a:ln>
            <a:noFill/>
          </a:ln>
        </p:spPr>
      </p:pic>
      <p:pic>
        <p:nvPicPr>
          <p:cNvPr id="94" name="Google Shape;94;p17"/>
          <p:cNvPicPr preferRelativeResize="0"/>
          <p:nvPr/>
        </p:nvPicPr>
        <p:blipFill>
          <a:blip r:embed="rId5">
            <a:alphaModFix/>
          </a:blip>
          <a:stretch>
            <a:fillRect/>
          </a:stretch>
        </p:blipFill>
        <p:spPr>
          <a:xfrm>
            <a:off x="2096345" y="2545178"/>
            <a:ext cx="770976" cy="461371"/>
          </a:xfrm>
          <a:prstGeom prst="rect">
            <a:avLst/>
          </a:prstGeom>
          <a:noFill/>
          <a:ln>
            <a:noFill/>
          </a:ln>
        </p:spPr>
      </p:pic>
      <p:pic>
        <p:nvPicPr>
          <p:cNvPr id="95" name="Google Shape;95;p17"/>
          <p:cNvPicPr preferRelativeResize="0"/>
          <p:nvPr/>
        </p:nvPicPr>
        <p:blipFill>
          <a:blip r:embed="rId6">
            <a:alphaModFix/>
          </a:blip>
          <a:stretch>
            <a:fillRect/>
          </a:stretch>
        </p:blipFill>
        <p:spPr>
          <a:xfrm>
            <a:off x="2924865" y="2384693"/>
            <a:ext cx="535217" cy="535206"/>
          </a:xfrm>
          <a:prstGeom prst="rect">
            <a:avLst/>
          </a:prstGeom>
          <a:noFill/>
          <a:ln>
            <a:noFill/>
          </a:ln>
        </p:spPr>
      </p:pic>
      <p:sp>
        <p:nvSpPr>
          <p:cNvPr id="96" name="Google Shape;96;p17"/>
          <p:cNvSpPr/>
          <p:nvPr/>
        </p:nvSpPr>
        <p:spPr>
          <a:xfrm rot="-944830">
            <a:off x="3352894" y="2249518"/>
            <a:ext cx="845638" cy="30449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p>
        </p:txBody>
      </p:sp>
      <p:pic>
        <p:nvPicPr>
          <p:cNvPr id="97" name="Google Shape;97;p17"/>
          <p:cNvPicPr preferRelativeResize="0"/>
          <p:nvPr/>
        </p:nvPicPr>
        <p:blipFill>
          <a:blip r:embed="rId7">
            <a:alphaModFix/>
          </a:blip>
          <a:stretch>
            <a:fillRect/>
          </a:stretch>
        </p:blipFill>
        <p:spPr>
          <a:xfrm>
            <a:off x="5720759" y="2389363"/>
            <a:ext cx="482072" cy="489225"/>
          </a:xfrm>
          <a:prstGeom prst="rect">
            <a:avLst/>
          </a:prstGeom>
          <a:noFill/>
          <a:ln>
            <a:noFill/>
          </a:ln>
        </p:spPr>
      </p:pic>
      <p:pic>
        <p:nvPicPr>
          <p:cNvPr id="98" name="Google Shape;98;p17"/>
          <p:cNvPicPr preferRelativeResize="0"/>
          <p:nvPr/>
        </p:nvPicPr>
        <p:blipFill>
          <a:blip r:embed="rId8">
            <a:alphaModFix/>
          </a:blip>
          <a:stretch>
            <a:fillRect/>
          </a:stretch>
        </p:blipFill>
        <p:spPr>
          <a:xfrm>
            <a:off x="5504581" y="3049890"/>
            <a:ext cx="599225" cy="248200"/>
          </a:xfrm>
          <a:prstGeom prst="rect">
            <a:avLst/>
          </a:prstGeom>
          <a:noFill/>
          <a:ln>
            <a:noFill/>
          </a:ln>
        </p:spPr>
      </p:pic>
      <p:pic>
        <p:nvPicPr>
          <p:cNvPr id="99" name="Google Shape;99;p17"/>
          <p:cNvPicPr preferRelativeResize="0"/>
          <p:nvPr/>
        </p:nvPicPr>
        <p:blipFill>
          <a:blip r:embed="rId9">
            <a:alphaModFix/>
          </a:blip>
          <a:stretch>
            <a:fillRect/>
          </a:stretch>
        </p:blipFill>
        <p:spPr>
          <a:xfrm>
            <a:off x="5435083" y="2843106"/>
            <a:ext cx="738217" cy="272500"/>
          </a:xfrm>
          <a:prstGeom prst="rect">
            <a:avLst/>
          </a:prstGeom>
          <a:noFill/>
          <a:ln>
            <a:noFill/>
          </a:ln>
        </p:spPr>
      </p:pic>
      <p:pic>
        <p:nvPicPr>
          <p:cNvPr id="100" name="Google Shape;100;p17"/>
          <p:cNvPicPr preferRelativeResize="0"/>
          <p:nvPr/>
        </p:nvPicPr>
        <p:blipFill>
          <a:blip r:embed="rId10">
            <a:alphaModFix/>
          </a:blip>
          <a:stretch>
            <a:fillRect/>
          </a:stretch>
        </p:blipFill>
        <p:spPr>
          <a:xfrm>
            <a:off x="5720741" y="3200632"/>
            <a:ext cx="599224" cy="472244"/>
          </a:xfrm>
          <a:prstGeom prst="rect">
            <a:avLst/>
          </a:prstGeom>
          <a:noFill/>
          <a:ln>
            <a:noFill/>
          </a:ln>
        </p:spPr>
      </p:pic>
      <p:sp>
        <p:nvSpPr>
          <p:cNvPr id="101" name="Google Shape;101;p17"/>
          <p:cNvSpPr/>
          <p:nvPr/>
        </p:nvSpPr>
        <p:spPr>
          <a:xfrm rot="-9456186">
            <a:off x="4675714" y="2427347"/>
            <a:ext cx="1227494" cy="30441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p>
        </p:txBody>
      </p:sp>
      <p:pic>
        <p:nvPicPr>
          <p:cNvPr id="102" name="Google Shape;102;p17"/>
          <p:cNvPicPr preferRelativeResize="0"/>
          <p:nvPr/>
        </p:nvPicPr>
        <p:blipFill>
          <a:blip r:embed="rId11">
            <a:alphaModFix/>
          </a:blip>
          <a:stretch>
            <a:fillRect/>
          </a:stretch>
        </p:blipFill>
        <p:spPr>
          <a:xfrm>
            <a:off x="5996750" y="2509873"/>
            <a:ext cx="1950143" cy="248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id="107" name="Google Shape;107;p18"/>
          <p:cNvPicPr preferRelativeResize="0"/>
          <p:nvPr/>
        </p:nvPicPr>
        <p:blipFill>
          <a:blip r:embed="rId3">
            <a:alphaModFix/>
          </a:blip>
          <a:stretch>
            <a:fillRect/>
          </a:stretch>
        </p:blipFill>
        <p:spPr>
          <a:xfrm>
            <a:off x="0" y="0"/>
            <a:ext cx="5310324" cy="1796650"/>
          </a:xfrm>
          <a:prstGeom prst="rect">
            <a:avLst/>
          </a:prstGeom>
          <a:noFill/>
          <a:ln>
            <a:noFill/>
          </a:ln>
        </p:spPr>
      </p:pic>
      <p:pic>
        <p:nvPicPr>
          <p:cNvPr id="108" name="Google Shape;108;p18"/>
          <p:cNvPicPr preferRelativeResize="0"/>
          <p:nvPr/>
        </p:nvPicPr>
        <p:blipFill>
          <a:blip r:embed="rId4">
            <a:alphaModFix/>
          </a:blip>
          <a:stretch>
            <a:fillRect/>
          </a:stretch>
        </p:blipFill>
        <p:spPr>
          <a:xfrm>
            <a:off x="152400" y="1949050"/>
            <a:ext cx="5083322" cy="3042050"/>
          </a:xfrm>
          <a:prstGeom prst="rect">
            <a:avLst/>
          </a:prstGeom>
          <a:noFill/>
          <a:ln>
            <a:noFill/>
          </a:ln>
        </p:spPr>
      </p:pic>
      <p:pic>
        <p:nvPicPr>
          <p:cNvPr id="109" name="Google Shape;109;p18"/>
          <p:cNvPicPr preferRelativeResize="0"/>
          <p:nvPr/>
        </p:nvPicPr>
        <p:blipFill>
          <a:blip r:embed="rId5">
            <a:alphaModFix/>
          </a:blip>
          <a:stretch>
            <a:fillRect/>
          </a:stretch>
        </p:blipFill>
        <p:spPr>
          <a:xfrm>
            <a:off x="5615124" y="890900"/>
            <a:ext cx="3528876" cy="3528876"/>
          </a:xfrm>
          <a:prstGeom prst="rect">
            <a:avLst/>
          </a:prstGeom>
          <a:noFill/>
          <a:ln>
            <a:noFill/>
          </a:ln>
        </p:spPr>
      </p:pic>
      <p:pic>
        <p:nvPicPr>
          <p:cNvPr id="110" name="Google Shape;110;p18"/>
          <p:cNvPicPr preferRelativeResize="0"/>
          <p:nvPr/>
        </p:nvPicPr>
        <p:blipFill>
          <a:blip r:embed="rId6">
            <a:alphaModFix/>
          </a:blip>
          <a:stretch>
            <a:fillRect/>
          </a:stretch>
        </p:blipFill>
        <p:spPr>
          <a:xfrm>
            <a:off x="5206797" y="1337096"/>
            <a:ext cx="159964" cy="32569"/>
          </a:xfrm>
          <a:prstGeom prst="rect">
            <a:avLst/>
          </a:prstGeom>
          <a:noFill/>
          <a:ln>
            <a:noFill/>
          </a:ln>
        </p:spPr>
      </p:pic>
      <p:pic>
        <p:nvPicPr>
          <p:cNvPr id="111" name="Google Shape;111;p18"/>
          <p:cNvPicPr preferRelativeResize="0"/>
          <p:nvPr/>
        </p:nvPicPr>
        <p:blipFill>
          <a:blip r:embed="rId7">
            <a:alphaModFix/>
          </a:blip>
          <a:stretch>
            <a:fillRect/>
          </a:stretch>
        </p:blipFill>
        <p:spPr>
          <a:xfrm>
            <a:off x="5229227" y="1376204"/>
            <a:ext cx="100060" cy="100055"/>
          </a:xfrm>
          <a:prstGeom prst="rect">
            <a:avLst/>
          </a:prstGeom>
          <a:noFill/>
          <a:ln>
            <a:noFill/>
          </a:ln>
        </p:spPr>
      </p:pic>
      <p:pic>
        <p:nvPicPr>
          <p:cNvPr id="112" name="Google Shape;112;p18"/>
          <p:cNvPicPr preferRelativeResize="0"/>
          <p:nvPr/>
        </p:nvPicPr>
        <p:blipFill>
          <a:blip r:embed="rId8">
            <a:alphaModFix/>
          </a:blip>
          <a:stretch>
            <a:fillRect/>
          </a:stretch>
        </p:blipFill>
        <p:spPr>
          <a:xfrm>
            <a:off x="5177649" y="1284360"/>
            <a:ext cx="237932" cy="38106"/>
          </a:xfrm>
          <a:prstGeom prst="rect">
            <a:avLst/>
          </a:prstGeom>
          <a:noFill/>
          <a:ln>
            <a:noFill/>
          </a:ln>
        </p:spPr>
      </p:pic>
      <p:pic>
        <p:nvPicPr>
          <p:cNvPr id="113" name="Google Shape;113;p18"/>
          <p:cNvPicPr preferRelativeResize="0"/>
          <p:nvPr/>
        </p:nvPicPr>
        <p:blipFill>
          <a:blip r:embed="rId9">
            <a:alphaModFix/>
          </a:blip>
          <a:stretch>
            <a:fillRect/>
          </a:stretch>
        </p:blipFill>
        <p:spPr>
          <a:xfrm>
            <a:off x="5430574" y="1305068"/>
            <a:ext cx="86576" cy="64596"/>
          </a:xfrm>
          <a:prstGeom prst="rect">
            <a:avLst/>
          </a:prstGeom>
          <a:noFill/>
          <a:ln>
            <a:noFill/>
          </a:ln>
        </p:spPr>
      </p:pic>
      <p:pic>
        <p:nvPicPr>
          <p:cNvPr id="114" name="Google Shape;114;p18"/>
          <p:cNvPicPr preferRelativeResize="0"/>
          <p:nvPr/>
        </p:nvPicPr>
        <p:blipFill>
          <a:blip r:embed="rId10">
            <a:alphaModFix/>
          </a:blip>
          <a:stretch>
            <a:fillRect/>
          </a:stretch>
        </p:blipFill>
        <p:spPr>
          <a:xfrm>
            <a:off x="5403912" y="1379343"/>
            <a:ext cx="45558" cy="7653"/>
          </a:xfrm>
          <a:prstGeom prst="rect">
            <a:avLst/>
          </a:prstGeom>
          <a:noFill/>
          <a:ln>
            <a:noFill/>
          </a:ln>
        </p:spPr>
      </p:pic>
      <p:pic>
        <p:nvPicPr>
          <p:cNvPr id="115" name="Google Shape;115;p18"/>
          <p:cNvPicPr preferRelativeResize="0"/>
          <p:nvPr/>
        </p:nvPicPr>
        <p:blipFill>
          <a:blip r:embed="rId11">
            <a:alphaModFix/>
          </a:blip>
          <a:stretch>
            <a:fillRect/>
          </a:stretch>
        </p:blipFill>
        <p:spPr>
          <a:xfrm>
            <a:off x="5391246" y="1415508"/>
            <a:ext cx="16794" cy="16794"/>
          </a:xfrm>
          <a:prstGeom prst="rect">
            <a:avLst/>
          </a:prstGeom>
          <a:noFill/>
          <a:ln>
            <a:noFill/>
          </a:ln>
        </p:spPr>
      </p:pic>
      <p:pic>
        <p:nvPicPr>
          <p:cNvPr id="116" name="Google Shape;116;p18"/>
          <p:cNvPicPr preferRelativeResize="0"/>
          <p:nvPr/>
        </p:nvPicPr>
        <p:blipFill>
          <a:blip r:embed="rId12">
            <a:alphaModFix/>
          </a:blip>
          <a:stretch>
            <a:fillRect/>
          </a:stretch>
        </p:blipFill>
        <p:spPr>
          <a:xfrm>
            <a:off x="5430188" y="1405481"/>
            <a:ext cx="79571" cy="14057"/>
          </a:xfrm>
          <a:prstGeom prst="rect">
            <a:avLst/>
          </a:prstGeom>
          <a:noFill/>
          <a:ln>
            <a:noFill/>
          </a:ln>
        </p:spPr>
      </p:pic>
      <p:pic>
        <p:nvPicPr>
          <p:cNvPr id="117" name="Google Shape;117;p18"/>
          <p:cNvPicPr preferRelativeResize="0"/>
          <p:nvPr/>
        </p:nvPicPr>
        <p:blipFill>
          <a:blip r:embed="rId13">
            <a:alphaModFix/>
          </a:blip>
          <a:stretch>
            <a:fillRect/>
          </a:stretch>
        </p:blipFill>
        <p:spPr>
          <a:xfrm>
            <a:off x="5368554" y="1443874"/>
            <a:ext cx="55680" cy="14057"/>
          </a:xfrm>
          <a:prstGeom prst="rect">
            <a:avLst/>
          </a:prstGeom>
          <a:noFill/>
          <a:ln>
            <a:noFill/>
          </a:ln>
        </p:spPr>
      </p:pic>
      <p:pic>
        <p:nvPicPr>
          <p:cNvPr id="118" name="Google Shape;118;p18"/>
          <p:cNvPicPr preferRelativeResize="0"/>
          <p:nvPr/>
        </p:nvPicPr>
        <p:blipFill>
          <a:blip r:embed="rId14">
            <a:alphaModFix/>
          </a:blip>
          <a:stretch>
            <a:fillRect/>
          </a:stretch>
        </p:blipFill>
        <p:spPr>
          <a:xfrm>
            <a:off x="5447194" y="1428626"/>
            <a:ext cx="45558" cy="25626"/>
          </a:xfrm>
          <a:prstGeom prst="rect">
            <a:avLst/>
          </a:prstGeom>
          <a:noFill/>
          <a:ln>
            <a:noFill/>
          </a:ln>
        </p:spPr>
      </p:pic>
      <p:pic>
        <p:nvPicPr>
          <p:cNvPr id="119" name="Google Shape;119;p18"/>
          <p:cNvPicPr preferRelativeResize="0"/>
          <p:nvPr/>
        </p:nvPicPr>
        <p:blipFill>
          <a:blip r:embed="rId15">
            <a:alphaModFix/>
          </a:blip>
          <a:stretch>
            <a:fillRect/>
          </a:stretch>
        </p:blipFill>
        <p:spPr>
          <a:xfrm>
            <a:off x="5462724" y="152400"/>
            <a:ext cx="1266825" cy="485775"/>
          </a:xfrm>
          <a:prstGeom prst="rect">
            <a:avLst/>
          </a:prstGeom>
          <a:noFill/>
          <a:ln>
            <a:noFill/>
          </a:ln>
        </p:spPr>
      </p:pic>
      <p:pic>
        <p:nvPicPr>
          <p:cNvPr id="120" name="Google Shape;120;p18"/>
          <p:cNvPicPr preferRelativeResize="0"/>
          <p:nvPr/>
        </p:nvPicPr>
        <p:blipFill>
          <a:blip r:embed="rId16">
            <a:alphaModFix/>
          </a:blip>
          <a:stretch>
            <a:fillRect/>
          </a:stretch>
        </p:blipFill>
        <p:spPr>
          <a:xfrm>
            <a:off x="5229224" y="1231598"/>
            <a:ext cx="217492" cy="381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p19"/>
          <p:cNvPicPr preferRelativeResize="0"/>
          <p:nvPr/>
        </p:nvPicPr>
        <p:blipFill>
          <a:blip r:embed="rId3">
            <a:alphaModFix/>
          </a:blip>
          <a:stretch>
            <a:fillRect/>
          </a:stretch>
        </p:blipFill>
        <p:spPr>
          <a:xfrm>
            <a:off x="3887205" y="2799970"/>
            <a:ext cx="2692475" cy="548205"/>
          </a:xfrm>
          <a:prstGeom prst="rect">
            <a:avLst/>
          </a:prstGeom>
          <a:noFill/>
          <a:ln>
            <a:noFill/>
          </a:ln>
        </p:spPr>
      </p:pic>
      <p:pic>
        <p:nvPicPr>
          <p:cNvPr id="126" name="Google Shape;126;p19"/>
          <p:cNvPicPr preferRelativeResize="0"/>
          <p:nvPr/>
        </p:nvPicPr>
        <p:blipFill>
          <a:blip r:embed="rId4">
            <a:alphaModFix/>
          </a:blip>
          <a:stretch>
            <a:fillRect/>
          </a:stretch>
        </p:blipFill>
        <p:spPr>
          <a:xfrm>
            <a:off x="4264730" y="3458251"/>
            <a:ext cx="1684184" cy="1684152"/>
          </a:xfrm>
          <a:prstGeom prst="rect">
            <a:avLst/>
          </a:prstGeom>
          <a:noFill/>
          <a:ln>
            <a:noFill/>
          </a:ln>
        </p:spPr>
      </p:pic>
      <p:pic>
        <p:nvPicPr>
          <p:cNvPr id="127" name="Google Shape;127;p19"/>
          <p:cNvPicPr preferRelativeResize="0"/>
          <p:nvPr/>
        </p:nvPicPr>
        <p:blipFill>
          <a:blip r:embed="rId5">
            <a:alphaModFix/>
          </a:blip>
          <a:stretch>
            <a:fillRect/>
          </a:stretch>
        </p:blipFill>
        <p:spPr>
          <a:xfrm>
            <a:off x="3396600" y="1912303"/>
            <a:ext cx="4004786" cy="641402"/>
          </a:xfrm>
          <a:prstGeom prst="rect">
            <a:avLst/>
          </a:prstGeom>
          <a:noFill/>
          <a:ln>
            <a:noFill/>
          </a:ln>
        </p:spPr>
      </p:pic>
      <p:pic>
        <p:nvPicPr>
          <p:cNvPr id="128" name="Google Shape;128;p19"/>
          <p:cNvPicPr preferRelativeResize="0"/>
          <p:nvPr/>
        </p:nvPicPr>
        <p:blipFill>
          <a:blip r:embed="rId6">
            <a:alphaModFix/>
          </a:blip>
          <a:stretch>
            <a:fillRect/>
          </a:stretch>
        </p:blipFill>
        <p:spPr>
          <a:xfrm>
            <a:off x="7653736" y="2260875"/>
            <a:ext cx="1457215" cy="1087299"/>
          </a:xfrm>
          <a:prstGeom prst="rect">
            <a:avLst/>
          </a:prstGeom>
          <a:noFill/>
          <a:ln>
            <a:noFill/>
          </a:ln>
        </p:spPr>
      </p:pic>
      <p:pic>
        <p:nvPicPr>
          <p:cNvPr id="129" name="Google Shape;129;p19"/>
          <p:cNvPicPr preferRelativeResize="0"/>
          <p:nvPr/>
        </p:nvPicPr>
        <p:blipFill>
          <a:blip r:embed="rId7">
            <a:alphaModFix/>
          </a:blip>
          <a:stretch>
            <a:fillRect/>
          </a:stretch>
        </p:blipFill>
        <p:spPr>
          <a:xfrm>
            <a:off x="7204972" y="3511079"/>
            <a:ext cx="766819" cy="128823"/>
          </a:xfrm>
          <a:prstGeom prst="rect">
            <a:avLst/>
          </a:prstGeom>
          <a:noFill/>
          <a:ln>
            <a:noFill/>
          </a:ln>
        </p:spPr>
      </p:pic>
      <p:pic>
        <p:nvPicPr>
          <p:cNvPr id="130" name="Google Shape;130;p19"/>
          <p:cNvPicPr preferRelativeResize="0"/>
          <p:nvPr/>
        </p:nvPicPr>
        <p:blipFill>
          <a:blip r:embed="rId8">
            <a:alphaModFix/>
          </a:blip>
          <a:stretch>
            <a:fillRect/>
          </a:stretch>
        </p:blipFill>
        <p:spPr>
          <a:xfrm>
            <a:off x="6991781" y="4119818"/>
            <a:ext cx="282678" cy="282678"/>
          </a:xfrm>
          <a:prstGeom prst="rect">
            <a:avLst/>
          </a:prstGeom>
          <a:noFill/>
          <a:ln>
            <a:noFill/>
          </a:ln>
        </p:spPr>
      </p:pic>
      <p:pic>
        <p:nvPicPr>
          <p:cNvPr id="131" name="Google Shape;131;p19"/>
          <p:cNvPicPr preferRelativeResize="0"/>
          <p:nvPr/>
        </p:nvPicPr>
        <p:blipFill>
          <a:blip r:embed="rId9">
            <a:alphaModFix/>
          </a:blip>
          <a:stretch>
            <a:fillRect/>
          </a:stretch>
        </p:blipFill>
        <p:spPr>
          <a:xfrm>
            <a:off x="7647241" y="3951049"/>
            <a:ext cx="1339301" cy="236616"/>
          </a:xfrm>
          <a:prstGeom prst="rect">
            <a:avLst/>
          </a:prstGeom>
          <a:noFill/>
          <a:ln>
            <a:noFill/>
          </a:ln>
        </p:spPr>
      </p:pic>
      <p:pic>
        <p:nvPicPr>
          <p:cNvPr id="132" name="Google Shape;132;p19"/>
          <p:cNvPicPr preferRelativeResize="0"/>
          <p:nvPr/>
        </p:nvPicPr>
        <p:blipFill>
          <a:blip r:embed="rId10">
            <a:alphaModFix/>
          </a:blip>
          <a:stretch>
            <a:fillRect/>
          </a:stretch>
        </p:blipFill>
        <p:spPr>
          <a:xfrm>
            <a:off x="6142152" y="4402500"/>
            <a:ext cx="1977125" cy="499200"/>
          </a:xfrm>
          <a:prstGeom prst="rect">
            <a:avLst/>
          </a:prstGeom>
          <a:noFill/>
          <a:ln>
            <a:noFill/>
          </a:ln>
        </p:spPr>
      </p:pic>
      <p:pic>
        <p:nvPicPr>
          <p:cNvPr id="133" name="Google Shape;133;p19"/>
          <p:cNvPicPr preferRelativeResize="0"/>
          <p:nvPr/>
        </p:nvPicPr>
        <p:blipFill rotWithShape="1">
          <a:blip r:embed="rId11">
            <a:alphaModFix/>
          </a:blip>
          <a:srcRect b="20336" l="78895" r="504" t="24475"/>
          <a:stretch/>
        </p:blipFill>
        <p:spPr>
          <a:xfrm>
            <a:off x="-146475" y="-50700"/>
            <a:ext cx="3480699" cy="3155050"/>
          </a:xfrm>
          <a:prstGeom prst="rect">
            <a:avLst/>
          </a:prstGeom>
          <a:noFill/>
          <a:ln>
            <a:noFill/>
          </a:ln>
        </p:spPr>
      </p:pic>
      <p:pic>
        <p:nvPicPr>
          <p:cNvPr id="134" name="Google Shape;134;p19"/>
          <p:cNvPicPr preferRelativeResize="0"/>
          <p:nvPr/>
        </p:nvPicPr>
        <p:blipFill>
          <a:blip r:embed="rId12">
            <a:alphaModFix/>
          </a:blip>
          <a:stretch>
            <a:fillRect/>
          </a:stretch>
        </p:blipFill>
        <p:spPr>
          <a:xfrm>
            <a:off x="6044999" y="3639900"/>
            <a:ext cx="890150" cy="161850"/>
          </a:xfrm>
          <a:prstGeom prst="rect">
            <a:avLst/>
          </a:prstGeom>
          <a:noFill/>
          <a:ln>
            <a:noFill/>
          </a:ln>
        </p:spPr>
      </p:pic>
      <p:pic>
        <p:nvPicPr>
          <p:cNvPr id="135" name="Google Shape;135;p19"/>
          <p:cNvPicPr preferRelativeResize="0"/>
          <p:nvPr/>
        </p:nvPicPr>
        <p:blipFill>
          <a:blip r:embed="rId13">
            <a:alphaModFix/>
          </a:blip>
          <a:stretch>
            <a:fillRect/>
          </a:stretch>
        </p:blipFill>
        <p:spPr>
          <a:xfrm>
            <a:off x="5815149" y="1534491"/>
            <a:ext cx="1349868" cy="236625"/>
          </a:xfrm>
          <a:prstGeom prst="rect">
            <a:avLst/>
          </a:prstGeom>
          <a:noFill/>
          <a:ln>
            <a:noFill/>
          </a:ln>
        </p:spPr>
      </p:pic>
      <p:pic>
        <p:nvPicPr>
          <p:cNvPr id="136" name="Google Shape;136;p19"/>
          <p:cNvPicPr preferRelativeResize="0"/>
          <p:nvPr/>
        </p:nvPicPr>
        <p:blipFill>
          <a:blip r:embed="rId14">
            <a:alphaModFix/>
          </a:blip>
          <a:stretch>
            <a:fillRect/>
          </a:stretch>
        </p:blipFill>
        <p:spPr>
          <a:xfrm>
            <a:off x="4017150" y="2773725"/>
            <a:ext cx="1734349" cy="17343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pic>
        <p:nvPicPr>
          <p:cNvPr id="141" name="Google Shape;141;p20"/>
          <p:cNvPicPr preferRelativeResize="0"/>
          <p:nvPr/>
        </p:nvPicPr>
        <p:blipFill>
          <a:blip r:embed="rId3">
            <a:alphaModFix/>
          </a:blip>
          <a:stretch>
            <a:fillRect/>
          </a:stretch>
        </p:blipFill>
        <p:spPr>
          <a:xfrm>
            <a:off x="0" y="0"/>
            <a:ext cx="9144000" cy="504059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21"/>
          <p:cNvPicPr preferRelativeResize="0"/>
          <p:nvPr/>
        </p:nvPicPr>
        <p:blipFill>
          <a:blip r:embed="rId3">
            <a:alphaModFix/>
          </a:blip>
          <a:stretch>
            <a:fillRect/>
          </a:stretch>
        </p:blipFill>
        <p:spPr>
          <a:xfrm>
            <a:off x="0" y="0"/>
            <a:ext cx="9144003" cy="46702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